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8" r:id="rId4"/>
    <p:sldId id="277" r:id="rId5"/>
    <p:sldId id="278" r:id="rId6"/>
    <p:sldId id="279" r:id="rId7"/>
    <p:sldId id="267" r:id="rId8"/>
    <p:sldId id="281" r:id="rId9"/>
    <p:sldId id="282" r:id="rId10"/>
    <p:sldId id="269" r:id="rId11"/>
    <p:sldId id="275" r:id="rId12"/>
    <p:sldId id="274" r:id="rId13"/>
    <p:sldId id="273" r:id="rId14"/>
    <p:sldId id="280" r:id="rId15"/>
    <p:sldId id="276" r:id="rId16"/>
    <p:sldId id="272" r:id="rId17"/>
    <p:sldId id="283" r:id="rId1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30680-C7E8-4F0C-8ED6-5DDC8D1DFF52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F1158430-2150-4CAA-B752-A0B0EC1D20C6}">
      <dgm:prSet/>
      <dgm:spPr/>
      <dgm:t>
        <a:bodyPr/>
        <a:lstStyle/>
        <a:p>
          <a:r>
            <a:rPr lang="uk-UA" dirty="0"/>
            <a:t>До форм відкритої тривожності можна віднести:</a:t>
          </a:r>
          <a:endParaRPr lang="en-US" dirty="0"/>
        </a:p>
      </dgm:t>
    </dgm:pt>
    <dgm:pt modelId="{5DEF81E9-0A77-4311-9EF4-EDF2C971C156}" type="parTrans" cxnId="{E34197E2-BF30-4215-820A-C8C244138A81}">
      <dgm:prSet/>
      <dgm:spPr/>
      <dgm:t>
        <a:bodyPr/>
        <a:lstStyle/>
        <a:p>
          <a:endParaRPr lang="en-US"/>
        </a:p>
      </dgm:t>
    </dgm:pt>
    <dgm:pt modelId="{E05EBA5C-18A4-4159-9225-A0E007313432}" type="sibTrans" cxnId="{E34197E2-BF30-4215-820A-C8C244138A81}">
      <dgm:prSet/>
      <dgm:spPr/>
      <dgm:t>
        <a:bodyPr/>
        <a:lstStyle/>
        <a:p>
          <a:endParaRPr lang="en-US"/>
        </a:p>
      </dgm:t>
    </dgm:pt>
    <dgm:pt modelId="{B1F7EF17-A2AF-470D-A10F-397247CB570F}">
      <dgm:prSet/>
      <dgm:spPr/>
      <dgm:t>
        <a:bodyPr/>
        <a:lstStyle/>
        <a:p>
          <a:r>
            <a:rPr lang="uk-UA" dirty="0"/>
            <a:t>- гостру, нерегульовану або слабо регульовану тривожність – сильна, усвідомлена, яка виявляється зовні через симптоми тривоги, самостійно справитись з нею індивід не може. </a:t>
          </a:r>
          <a:endParaRPr lang="en-US" dirty="0"/>
        </a:p>
      </dgm:t>
    </dgm:pt>
    <dgm:pt modelId="{30BF1FEF-2412-4D98-B81A-C7548FB6AFDC}" type="parTrans" cxnId="{A8310D1B-B52E-4DAD-BC79-1EABD67A38EA}">
      <dgm:prSet/>
      <dgm:spPr/>
      <dgm:t>
        <a:bodyPr/>
        <a:lstStyle/>
        <a:p>
          <a:endParaRPr lang="en-US"/>
        </a:p>
      </dgm:t>
    </dgm:pt>
    <dgm:pt modelId="{8B33BFC7-CB48-41AA-BFA7-B725747E821B}" type="sibTrans" cxnId="{A8310D1B-B52E-4DAD-BC79-1EABD67A38EA}">
      <dgm:prSet/>
      <dgm:spPr/>
      <dgm:t>
        <a:bodyPr/>
        <a:lstStyle/>
        <a:p>
          <a:endParaRPr lang="en-US"/>
        </a:p>
      </dgm:t>
    </dgm:pt>
    <dgm:pt modelId="{C758D3B2-64B0-4D88-9D34-CEA2902C1AAD}">
      <dgm:prSet/>
      <dgm:spPr/>
      <dgm:t>
        <a:bodyPr/>
        <a:lstStyle/>
        <a:p>
          <a:r>
            <a:rPr lang="uk-UA" dirty="0"/>
            <a:t>- регульовану і компенсовану тривожність, при якій людина самостійно виробляє достатньо ефективні способи подолання тривожності.</a:t>
          </a:r>
          <a:endParaRPr lang="en-US" dirty="0"/>
        </a:p>
      </dgm:t>
    </dgm:pt>
    <dgm:pt modelId="{44A973AC-756D-4751-ACDB-09950E6FD65B}" type="parTrans" cxnId="{B4811060-3E36-4975-A420-17CF0DCD3562}">
      <dgm:prSet/>
      <dgm:spPr/>
      <dgm:t>
        <a:bodyPr/>
        <a:lstStyle/>
        <a:p>
          <a:endParaRPr lang="en-US"/>
        </a:p>
      </dgm:t>
    </dgm:pt>
    <dgm:pt modelId="{BE0021F5-F8D9-4D20-A57F-4574024BBFBB}" type="sibTrans" cxnId="{B4811060-3E36-4975-A420-17CF0DCD3562}">
      <dgm:prSet/>
      <dgm:spPr/>
      <dgm:t>
        <a:bodyPr/>
        <a:lstStyle/>
        <a:p>
          <a:endParaRPr lang="en-US"/>
        </a:p>
      </dgm:t>
    </dgm:pt>
    <dgm:pt modelId="{6026FDC9-98B8-4E22-9A14-C53A735B3988}">
      <dgm:prSet/>
      <dgm:spPr/>
      <dgm:t>
        <a:bodyPr/>
        <a:lstStyle/>
        <a:p>
          <a:r>
            <a:rPr lang="uk-UA" dirty="0"/>
            <a:t>- культивовану тривожність – в цьому випадку, тривожність усвідомлюється і </a:t>
          </a:r>
          <a:r>
            <a:rPr lang="uk-UA" dirty="0" err="1"/>
            <a:t>переживається</a:t>
          </a:r>
          <a:r>
            <a:rPr lang="uk-UA" dirty="0"/>
            <a:t> як цінна для особистості якість, яка дозволяє досягати бажаного. </a:t>
          </a:r>
          <a:endParaRPr lang="en-US" dirty="0"/>
        </a:p>
      </dgm:t>
    </dgm:pt>
    <dgm:pt modelId="{0FA89C88-82B8-4DBB-A0DB-7451FD9A26CD}" type="parTrans" cxnId="{2535FAFA-31A8-446B-B983-9A7E873661DF}">
      <dgm:prSet/>
      <dgm:spPr/>
      <dgm:t>
        <a:bodyPr/>
        <a:lstStyle/>
        <a:p>
          <a:endParaRPr lang="en-US"/>
        </a:p>
      </dgm:t>
    </dgm:pt>
    <dgm:pt modelId="{C3BEE862-CAFF-4415-AB88-971B68BF83F1}" type="sibTrans" cxnId="{2535FAFA-31A8-446B-B983-9A7E873661DF}">
      <dgm:prSet/>
      <dgm:spPr/>
      <dgm:t>
        <a:bodyPr/>
        <a:lstStyle/>
        <a:p>
          <a:endParaRPr lang="en-US"/>
        </a:p>
      </dgm:t>
    </dgm:pt>
    <dgm:pt modelId="{15D42393-0951-44AF-9481-67E8BF743951}">
      <dgm:prSet/>
      <dgm:spPr/>
      <dgm:t>
        <a:bodyPr/>
        <a:lstStyle/>
        <a:p>
          <a:r>
            <a:rPr lang="uk-UA" dirty="0"/>
            <a:t>- приховану тривожність, яка зустрічається рідше. </a:t>
          </a:r>
          <a:endParaRPr lang="en-US" dirty="0"/>
        </a:p>
      </dgm:t>
    </dgm:pt>
    <dgm:pt modelId="{F9ACC72D-F442-4C4F-8B7B-C68BDDC50AC6}" type="parTrans" cxnId="{259D1D08-FA2B-48C8-8467-57C0B2DAF9D2}">
      <dgm:prSet/>
      <dgm:spPr/>
      <dgm:t>
        <a:bodyPr/>
        <a:lstStyle/>
        <a:p>
          <a:endParaRPr lang="en-US"/>
        </a:p>
      </dgm:t>
    </dgm:pt>
    <dgm:pt modelId="{17042258-3D7B-4E95-A712-E3AAF65A3DC2}" type="sibTrans" cxnId="{259D1D08-FA2B-48C8-8467-57C0B2DAF9D2}">
      <dgm:prSet/>
      <dgm:spPr/>
      <dgm:t>
        <a:bodyPr/>
        <a:lstStyle/>
        <a:p>
          <a:endParaRPr lang="en-US"/>
        </a:p>
      </dgm:t>
    </dgm:pt>
    <dgm:pt modelId="{13E49932-55E4-4C1B-8E08-5E0EFE331651}" type="pres">
      <dgm:prSet presAssocID="{23C30680-C7E8-4F0C-8ED6-5DDC8D1DFF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6CE12-120E-4B70-A3AC-18DE150742C9}" type="pres">
      <dgm:prSet presAssocID="{F1158430-2150-4CAA-B752-A0B0EC1D20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AA233-DA44-4690-AA2C-81D3D424D05A}" type="pres">
      <dgm:prSet presAssocID="{E05EBA5C-18A4-4159-9225-A0E007313432}" presName="sibTrans" presStyleCnt="0"/>
      <dgm:spPr/>
    </dgm:pt>
    <dgm:pt modelId="{2024D386-BE87-43AD-8DB7-03FAFEBDF012}" type="pres">
      <dgm:prSet presAssocID="{B1F7EF17-A2AF-470D-A10F-397247CB57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BF2A4-CB92-4071-96B8-C55B53F63A15}" type="pres">
      <dgm:prSet presAssocID="{8B33BFC7-CB48-41AA-BFA7-B725747E821B}" presName="sibTrans" presStyleCnt="0"/>
      <dgm:spPr/>
    </dgm:pt>
    <dgm:pt modelId="{C3F1C1F1-5A41-4AA6-A411-34637F7BFAA3}" type="pres">
      <dgm:prSet presAssocID="{C758D3B2-64B0-4D88-9D34-CEA2902C1A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2468-1C8E-486D-945A-0747FC073D92}" type="pres">
      <dgm:prSet presAssocID="{BE0021F5-F8D9-4D20-A57F-4574024BBFBB}" presName="sibTrans" presStyleCnt="0"/>
      <dgm:spPr/>
    </dgm:pt>
    <dgm:pt modelId="{8E1F7B70-8A04-48A4-AAEC-5ECF4FB7B6E6}" type="pres">
      <dgm:prSet presAssocID="{6026FDC9-98B8-4E22-9A14-C53A735B39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5F50-F568-40F3-BEDC-7263802725C1}" type="pres">
      <dgm:prSet presAssocID="{C3BEE862-CAFF-4415-AB88-971B68BF83F1}" presName="sibTrans" presStyleCnt="0"/>
      <dgm:spPr/>
    </dgm:pt>
    <dgm:pt modelId="{A7DDCE1D-A29D-47D8-8A9F-F98DD971F1F0}" type="pres">
      <dgm:prSet presAssocID="{15D42393-0951-44AF-9481-67E8BF7439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D1D08-FA2B-48C8-8467-57C0B2DAF9D2}" srcId="{23C30680-C7E8-4F0C-8ED6-5DDC8D1DFF52}" destId="{15D42393-0951-44AF-9481-67E8BF743951}" srcOrd="4" destOrd="0" parTransId="{F9ACC72D-F442-4C4F-8B7B-C68BDDC50AC6}" sibTransId="{17042258-3D7B-4E95-A712-E3AAF65A3DC2}"/>
    <dgm:cxn modelId="{B4811060-3E36-4975-A420-17CF0DCD3562}" srcId="{23C30680-C7E8-4F0C-8ED6-5DDC8D1DFF52}" destId="{C758D3B2-64B0-4D88-9D34-CEA2902C1AAD}" srcOrd="2" destOrd="0" parTransId="{44A973AC-756D-4751-ACDB-09950E6FD65B}" sibTransId="{BE0021F5-F8D9-4D20-A57F-4574024BBFBB}"/>
    <dgm:cxn modelId="{4203D5B0-2AD5-4F14-98E1-A743BE29E39E}" type="presOf" srcId="{F1158430-2150-4CAA-B752-A0B0EC1D20C6}" destId="{F016CE12-120E-4B70-A3AC-18DE150742C9}" srcOrd="0" destOrd="0" presId="urn:microsoft.com/office/officeart/2005/8/layout/default#1"/>
    <dgm:cxn modelId="{E8B769F1-4573-42E7-8CC0-1C35CBE8B4CD}" type="presOf" srcId="{6026FDC9-98B8-4E22-9A14-C53A735B3988}" destId="{8E1F7B70-8A04-48A4-AAEC-5ECF4FB7B6E6}" srcOrd="0" destOrd="0" presId="urn:microsoft.com/office/officeart/2005/8/layout/default#1"/>
    <dgm:cxn modelId="{A8310D1B-B52E-4DAD-BC79-1EABD67A38EA}" srcId="{23C30680-C7E8-4F0C-8ED6-5DDC8D1DFF52}" destId="{B1F7EF17-A2AF-470D-A10F-397247CB570F}" srcOrd="1" destOrd="0" parTransId="{30BF1FEF-2412-4D98-B81A-C7548FB6AFDC}" sibTransId="{8B33BFC7-CB48-41AA-BFA7-B725747E821B}"/>
    <dgm:cxn modelId="{E34197E2-BF30-4215-820A-C8C244138A81}" srcId="{23C30680-C7E8-4F0C-8ED6-5DDC8D1DFF52}" destId="{F1158430-2150-4CAA-B752-A0B0EC1D20C6}" srcOrd="0" destOrd="0" parTransId="{5DEF81E9-0A77-4311-9EF4-EDF2C971C156}" sibTransId="{E05EBA5C-18A4-4159-9225-A0E007313432}"/>
    <dgm:cxn modelId="{85F372F1-6A86-40B3-B22B-60AFDFC94301}" type="presOf" srcId="{15D42393-0951-44AF-9481-67E8BF743951}" destId="{A7DDCE1D-A29D-47D8-8A9F-F98DD971F1F0}" srcOrd="0" destOrd="0" presId="urn:microsoft.com/office/officeart/2005/8/layout/default#1"/>
    <dgm:cxn modelId="{C9795B0A-4401-4D50-A19C-FA5B4C06A07E}" type="presOf" srcId="{C758D3B2-64B0-4D88-9D34-CEA2902C1AAD}" destId="{C3F1C1F1-5A41-4AA6-A411-34637F7BFAA3}" srcOrd="0" destOrd="0" presId="urn:microsoft.com/office/officeart/2005/8/layout/default#1"/>
    <dgm:cxn modelId="{2535FAFA-31A8-446B-B983-9A7E873661DF}" srcId="{23C30680-C7E8-4F0C-8ED6-5DDC8D1DFF52}" destId="{6026FDC9-98B8-4E22-9A14-C53A735B3988}" srcOrd="3" destOrd="0" parTransId="{0FA89C88-82B8-4DBB-A0DB-7451FD9A26CD}" sibTransId="{C3BEE862-CAFF-4415-AB88-971B68BF83F1}"/>
    <dgm:cxn modelId="{6F13B075-0C71-47EE-AD71-C7300258C7FF}" type="presOf" srcId="{B1F7EF17-A2AF-470D-A10F-397247CB570F}" destId="{2024D386-BE87-43AD-8DB7-03FAFEBDF012}" srcOrd="0" destOrd="0" presId="urn:microsoft.com/office/officeart/2005/8/layout/default#1"/>
    <dgm:cxn modelId="{7E96226E-1B73-4916-AE84-499643505237}" type="presOf" srcId="{23C30680-C7E8-4F0C-8ED6-5DDC8D1DFF52}" destId="{13E49932-55E4-4C1B-8E08-5E0EFE331651}" srcOrd="0" destOrd="0" presId="urn:microsoft.com/office/officeart/2005/8/layout/default#1"/>
    <dgm:cxn modelId="{CDA38C96-5DEF-4076-9B36-27D22628E78C}" type="presParOf" srcId="{13E49932-55E4-4C1B-8E08-5E0EFE331651}" destId="{F016CE12-120E-4B70-A3AC-18DE150742C9}" srcOrd="0" destOrd="0" presId="urn:microsoft.com/office/officeart/2005/8/layout/default#1"/>
    <dgm:cxn modelId="{0A31F6BF-199C-419D-8EE6-70B49EE86C48}" type="presParOf" srcId="{13E49932-55E4-4C1B-8E08-5E0EFE331651}" destId="{ACDAA233-DA44-4690-AA2C-81D3D424D05A}" srcOrd="1" destOrd="0" presId="urn:microsoft.com/office/officeart/2005/8/layout/default#1"/>
    <dgm:cxn modelId="{4A6AD32A-1274-4AD2-BD18-AF3093F9E26F}" type="presParOf" srcId="{13E49932-55E4-4C1B-8E08-5E0EFE331651}" destId="{2024D386-BE87-43AD-8DB7-03FAFEBDF012}" srcOrd="2" destOrd="0" presId="urn:microsoft.com/office/officeart/2005/8/layout/default#1"/>
    <dgm:cxn modelId="{54BBC20F-C4BF-4DD9-8C8F-512EBE53F64C}" type="presParOf" srcId="{13E49932-55E4-4C1B-8E08-5E0EFE331651}" destId="{A2CBF2A4-CB92-4071-96B8-C55B53F63A15}" srcOrd="3" destOrd="0" presId="urn:microsoft.com/office/officeart/2005/8/layout/default#1"/>
    <dgm:cxn modelId="{A5E07F5F-F699-4FFA-AE6C-3FAFCF7A5E3C}" type="presParOf" srcId="{13E49932-55E4-4C1B-8E08-5E0EFE331651}" destId="{C3F1C1F1-5A41-4AA6-A411-34637F7BFAA3}" srcOrd="4" destOrd="0" presId="urn:microsoft.com/office/officeart/2005/8/layout/default#1"/>
    <dgm:cxn modelId="{DEA4F5C5-06A2-44F2-9AA0-39CB373D47F3}" type="presParOf" srcId="{13E49932-55E4-4C1B-8E08-5E0EFE331651}" destId="{5F502468-1C8E-486D-945A-0747FC073D92}" srcOrd="5" destOrd="0" presId="urn:microsoft.com/office/officeart/2005/8/layout/default#1"/>
    <dgm:cxn modelId="{9DD06C27-7C4B-4A8C-B076-2405AC2BE9FF}" type="presParOf" srcId="{13E49932-55E4-4C1B-8E08-5E0EFE331651}" destId="{8E1F7B70-8A04-48A4-AAEC-5ECF4FB7B6E6}" srcOrd="6" destOrd="0" presId="urn:microsoft.com/office/officeart/2005/8/layout/default#1"/>
    <dgm:cxn modelId="{BCF4E3BD-36D3-4704-B558-F0822591B3FE}" type="presParOf" srcId="{13E49932-55E4-4C1B-8E08-5E0EFE331651}" destId="{846F5F50-F568-40F3-BEDC-7263802725C1}" srcOrd="7" destOrd="0" presId="urn:microsoft.com/office/officeart/2005/8/layout/default#1"/>
    <dgm:cxn modelId="{E6E367C2-AF44-41FC-BD91-9B613AB3350E}" type="presParOf" srcId="{13E49932-55E4-4C1B-8E08-5E0EFE331651}" destId="{A7DDCE1D-A29D-47D8-8A9F-F98DD971F1F0}" srcOrd="8" destOrd="0" presId="urn:microsoft.com/office/officeart/2005/8/layout/default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B5C9A-A12F-443E-90EA-ED5643AAEA35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E4C77A-54BE-43C3-B4EF-7955C1F64271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До форм прихованої тривожності можна віднести: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CA19C9F-B70A-44C7-BBB7-D63B34CC2670}" type="parTrans" cxnId="{8F00D74E-24B8-43AE-B0C9-EDCC75BFE3E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B525388-CE5C-4B79-BA11-1089B26E950D}" type="sibTrans" cxnId="{8F00D74E-24B8-43AE-B0C9-EDCC75BFE3E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87A9F65-53C5-4C6B-9688-9578BA0C9CD7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«неадекватний спокій»,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943FDDAD-AB98-45C8-B6E3-06C99C64B53C}" type="parTrans" cxnId="{8F9E662D-CAEA-45DB-A389-32FEDACA1FA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CB0EAA5-88C8-441D-A0D4-028F69E667C2}" type="sibTrans" cxnId="{8F9E662D-CAEA-45DB-A389-32FEDACA1FA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C9168AF-285F-4E03-A8CD-A1FBC6F0B451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«втечу від ситуації», 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397E98FD-64B6-4129-96C5-5E6A063CEA4A}" type="parTrans" cxnId="{C0F44B3C-C1F6-49A8-A63F-6CD8B11E8B0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AE7E971-21E6-4D9E-96DB-55D92F61BEBE}" type="sibTrans" cxnId="{C0F44B3C-C1F6-49A8-A63F-6CD8B11E8B0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108AE94-626C-4393-9223-DED4122C2856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замасковану тривожність, що може виявлятись через агресивність, 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D366CFAA-8F0A-4A6B-9AAD-4FDC0CF249AB}" type="parTrans" cxnId="{0B61EA6A-B220-4A07-992A-B7D08555DDB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E442B33-ABED-4D0C-A989-F333017653F1}" type="sibTrans" cxnId="{0B61EA6A-B220-4A07-992A-B7D08555DDB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24B6313-7AC9-459B-8BCB-E4C4911B5A7D}">
      <dgm:prSet/>
      <dgm:spPr/>
      <dgm:t>
        <a:bodyPr/>
        <a:lstStyle/>
        <a:p>
          <a:r>
            <a:rPr lang="uk-UA" dirty="0" err="1">
              <a:solidFill>
                <a:schemeClr val="tx2">
                  <a:lumMod val="50000"/>
                </a:schemeClr>
              </a:solidFill>
            </a:rPr>
            <a:t>узалежнення</a:t>
          </a:r>
          <a:r>
            <a:rPr lang="uk-UA" dirty="0">
              <a:solidFill>
                <a:schemeClr val="tx2">
                  <a:lumMod val="50000"/>
                </a:schemeClr>
              </a:solidFill>
            </a:rPr>
            <a:t>, 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E05ADBDB-32E5-4697-8EE5-47F46F5934E1}" type="parTrans" cxnId="{779CE04C-C9BB-434B-9D64-6DF0E3314BA1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634ED82-DE56-44A6-925D-BE89645204D0}" type="sibTrans" cxnId="{779CE04C-C9BB-434B-9D64-6DF0E3314BA1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A0A878E-41A2-4C3C-B996-9DAFC8D1E681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апатію, 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1857B529-FDCD-4DD4-8BC7-BFEADD0F2642}" type="parTrans" cxnId="{B4AE6718-2E0E-4611-90A8-BDDB55EE5C7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5DB9061-82A8-40A2-8620-E352B6C077BE}" type="sibTrans" cxnId="{B4AE6718-2E0E-4611-90A8-BDDB55EE5C7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1CAAD78-2018-4D9A-94CD-02E8721C45F7}">
      <dgm:prSet/>
      <dgm:spPr/>
      <dgm:t>
        <a:bodyPr/>
        <a:lstStyle/>
        <a:p>
          <a:r>
            <a:rPr lang="uk-UA" dirty="0">
              <a:solidFill>
                <a:schemeClr val="tx2">
                  <a:lumMod val="50000"/>
                </a:schemeClr>
              </a:solidFill>
            </a:rPr>
            <a:t>надмірну мрійливість і т.п. 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D7760D67-319B-4111-927C-1428F4F36869}" type="parTrans" cxnId="{8C959D0D-F774-4DC9-824F-D2133290C47F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0507690-6BC9-4188-8510-97E291E62A42}" type="sibTrans" cxnId="{8C959D0D-F774-4DC9-824F-D2133290C47F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A39F965-0B1E-4633-81B0-6A814A5B02E6}" type="pres">
      <dgm:prSet presAssocID="{1FCB5C9A-A12F-443E-90EA-ED5643AAEA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D9CAE-C48E-46F5-9386-52F2F3E7F4B6}" type="pres">
      <dgm:prSet presAssocID="{C5E4C77A-54BE-43C3-B4EF-7955C1F6427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26130-B8AC-4C50-B104-CCEDE55E9059}" type="pres">
      <dgm:prSet presAssocID="{5B525388-CE5C-4B79-BA11-1089B26E950D}" presName="sibTrans" presStyleCnt="0"/>
      <dgm:spPr/>
    </dgm:pt>
    <dgm:pt modelId="{43994BC4-34A7-4C94-9E4F-8A69178A362F}" type="pres">
      <dgm:prSet presAssocID="{A87A9F65-53C5-4C6B-9688-9578BA0C9CD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932C3-B76D-4ECD-A9B0-823F3A2250BF}" type="pres">
      <dgm:prSet presAssocID="{5CB0EAA5-88C8-441D-A0D4-028F69E667C2}" presName="sibTrans" presStyleCnt="0"/>
      <dgm:spPr/>
    </dgm:pt>
    <dgm:pt modelId="{AE3C3867-25E5-498F-B307-6A0A5E02CBF2}" type="pres">
      <dgm:prSet presAssocID="{BC9168AF-285F-4E03-A8CD-A1FBC6F0B4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2039C-E1A6-480B-90C4-B3D1B2FDE2CF}" type="pres">
      <dgm:prSet presAssocID="{AAE7E971-21E6-4D9E-96DB-55D92F61BEBE}" presName="sibTrans" presStyleCnt="0"/>
      <dgm:spPr/>
    </dgm:pt>
    <dgm:pt modelId="{990D2AD9-C086-4AE6-9210-14126FA690C1}" type="pres">
      <dgm:prSet presAssocID="{C108AE94-626C-4393-9223-DED4122C28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D0B21-7B8B-4652-AEB3-1CD0929E6E96}" type="pres">
      <dgm:prSet presAssocID="{BE442B33-ABED-4D0C-A989-F333017653F1}" presName="sibTrans" presStyleCnt="0"/>
      <dgm:spPr/>
    </dgm:pt>
    <dgm:pt modelId="{386419AC-B6E8-4A28-8DF3-6FD8E14ECEEB}" type="pres">
      <dgm:prSet presAssocID="{824B6313-7AC9-459B-8BCB-E4C4911B5A7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72780-7F8D-42B7-9F74-B28F84CEAF7D}" type="pres">
      <dgm:prSet presAssocID="{2634ED82-DE56-44A6-925D-BE89645204D0}" presName="sibTrans" presStyleCnt="0"/>
      <dgm:spPr/>
    </dgm:pt>
    <dgm:pt modelId="{3A1D3C06-33B9-4BB0-ADB7-107A22EB3389}" type="pres">
      <dgm:prSet presAssocID="{9A0A878E-41A2-4C3C-B996-9DAFC8D1E6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6A64E-2D38-4076-A8C1-5A016FBB1C1E}" type="pres">
      <dgm:prSet presAssocID="{A5DB9061-82A8-40A2-8620-E352B6C077BE}" presName="sibTrans" presStyleCnt="0"/>
      <dgm:spPr/>
    </dgm:pt>
    <dgm:pt modelId="{F5F20CCF-790C-4347-B2B3-94FBE8298CD7}" type="pres">
      <dgm:prSet presAssocID="{91CAAD78-2018-4D9A-94CD-02E8721C45F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B396E-EC6C-4875-91D3-8305A8742EDA}" type="presOf" srcId="{C5E4C77A-54BE-43C3-B4EF-7955C1F64271}" destId="{391D9CAE-C48E-46F5-9386-52F2F3E7F4B6}" srcOrd="0" destOrd="0" presId="urn:microsoft.com/office/officeart/2005/8/layout/default#2"/>
    <dgm:cxn modelId="{B517131B-3591-4F92-A93A-313D2E1B7A2B}" type="presOf" srcId="{A87A9F65-53C5-4C6B-9688-9578BA0C9CD7}" destId="{43994BC4-34A7-4C94-9E4F-8A69178A362F}" srcOrd="0" destOrd="0" presId="urn:microsoft.com/office/officeart/2005/8/layout/default#2"/>
    <dgm:cxn modelId="{64554D7B-89DA-4342-A807-5FFB63F0850B}" type="presOf" srcId="{C108AE94-626C-4393-9223-DED4122C2856}" destId="{990D2AD9-C086-4AE6-9210-14126FA690C1}" srcOrd="0" destOrd="0" presId="urn:microsoft.com/office/officeart/2005/8/layout/default#2"/>
    <dgm:cxn modelId="{8F00D74E-24B8-43AE-B0C9-EDCC75BFE3EA}" srcId="{1FCB5C9A-A12F-443E-90EA-ED5643AAEA35}" destId="{C5E4C77A-54BE-43C3-B4EF-7955C1F64271}" srcOrd="0" destOrd="0" parTransId="{2CA19C9F-B70A-44C7-BBB7-D63B34CC2670}" sibTransId="{5B525388-CE5C-4B79-BA11-1089B26E950D}"/>
    <dgm:cxn modelId="{8F9E662D-CAEA-45DB-A389-32FEDACA1FA5}" srcId="{1FCB5C9A-A12F-443E-90EA-ED5643AAEA35}" destId="{A87A9F65-53C5-4C6B-9688-9578BA0C9CD7}" srcOrd="1" destOrd="0" parTransId="{943FDDAD-AB98-45C8-B6E3-06C99C64B53C}" sibTransId="{5CB0EAA5-88C8-441D-A0D4-028F69E667C2}"/>
    <dgm:cxn modelId="{3333E05D-B464-402B-BE78-B37D16D8600D}" type="presOf" srcId="{1FCB5C9A-A12F-443E-90EA-ED5643AAEA35}" destId="{FA39F965-0B1E-4633-81B0-6A814A5B02E6}" srcOrd="0" destOrd="0" presId="urn:microsoft.com/office/officeart/2005/8/layout/default#2"/>
    <dgm:cxn modelId="{478B0B20-0A00-4BCD-AFB1-6C20CD677FE9}" type="presOf" srcId="{9A0A878E-41A2-4C3C-B996-9DAFC8D1E681}" destId="{3A1D3C06-33B9-4BB0-ADB7-107A22EB3389}" srcOrd="0" destOrd="0" presId="urn:microsoft.com/office/officeart/2005/8/layout/default#2"/>
    <dgm:cxn modelId="{FC42028C-845A-444A-BDC6-B93CA282EC02}" type="presOf" srcId="{824B6313-7AC9-459B-8BCB-E4C4911B5A7D}" destId="{386419AC-B6E8-4A28-8DF3-6FD8E14ECEEB}" srcOrd="0" destOrd="0" presId="urn:microsoft.com/office/officeart/2005/8/layout/default#2"/>
    <dgm:cxn modelId="{B4AE6718-2E0E-4611-90A8-BDDB55EE5C78}" srcId="{1FCB5C9A-A12F-443E-90EA-ED5643AAEA35}" destId="{9A0A878E-41A2-4C3C-B996-9DAFC8D1E681}" srcOrd="5" destOrd="0" parTransId="{1857B529-FDCD-4DD4-8BC7-BFEADD0F2642}" sibTransId="{A5DB9061-82A8-40A2-8620-E352B6C077BE}"/>
    <dgm:cxn modelId="{779CE04C-C9BB-434B-9D64-6DF0E3314BA1}" srcId="{1FCB5C9A-A12F-443E-90EA-ED5643AAEA35}" destId="{824B6313-7AC9-459B-8BCB-E4C4911B5A7D}" srcOrd="4" destOrd="0" parTransId="{E05ADBDB-32E5-4697-8EE5-47F46F5934E1}" sibTransId="{2634ED82-DE56-44A6-925D-BE89645204D0}"/>
    <dgm:cxn modelId="{85947155-FE0F-4706-865D-FCB2B02C583B}" type="presOf" srcId="{BC9168AF-285F-4E03-A8CD-A1FBC6F0B451}" destId="{AE3C3867-25E5-498F-B307-6A0A5E02CBF2}" srcOrd="0" destOrd="0" presId="urn:microsoft.com/office/officeart/2005/8/layout/default#2"/>
    <dgm:cxn modelId="{0B61EA6A-B220-4A07-992A-B7D08555DDBE}" srcId="{1FCB5C9A-A12F-443E-90EA-ED5643AAEA35}" destId="{C108AE94-626C-4393-9223-DED4122C2856}" srcOrd="3" destOrd="0" parTransId="{D366CFAA-8F0A-4A6B-9AAD-4FDC0CF249AB}" sibTransId="{BE442B33-ABED-4D0C-A989-F333017653F1}"/>
    <dgm:cxn modelId="{8C959D0D-F774-4DC9-824F-D2133290C47F}" srcId="{1FCB5C9A-A12F-443E-90EA-ED5643AAEA35}" destId="{91CAAD78-2018-4D9A-94CD-02E8721C45F7}" srcOrd="6" destOrd="0" parTransId="{D7760D67-319B-4111-927C-1428F4F36869}" sibTransId="{80507690-6BC9-4188-8510-97E291E62A42}"/>
    <dgm:cxn modelId="{C0F44B3C-C1F6-49A8-A63F-6CD8B11E8B0D}" srcId="{1FCB5C9A-A12F-443E-90EA-ED5643AAEA35}" destId="{BC9168AF-285F-4E03-A8CD-A1FBC6F0B451}" srcOrd="2" destOrd="0" parTransId="{397E98FD-64B6-4129-96C5-5E6A063CEA4A}" sibTransId="{AAE7E971-21E6-4D9E-96DB-55D92F61BEBE}"/>
    <dgm:cxn modelId="{5FCD7B1F-9342-4C10-869D-6B06C5BFF276}" type="presOf" srcId="{91CAAD78-2018-4D9A-94CD-02E8721C45F7}" destId="{F5F20CCF-790C-4347-B2B3-94FBE8298CD7}" srcOrd="0" destOrd="0" presId="urn:microsoft.com/office/officeart/2005/8/layout/default#2"/>
    <dgm:cxn modelId="{166C0678-7223-4A5B-BBD2-5C59FE9B6AF4}" type="presParOf" srcId="{FA39F965-0B1E-4633-81B0-6A814A5B02E6}" destId="{391D9CAE-C48E-46F5-9386-52F2F3E7F4B6}" srcOrd="0" destOrd="0" presId="urn:microsoft.com/office/officeart/2005/8/layout/default#2"/>
    <dgm:cxn modelId="{11FFE81D-A5FD-40CB-9537-21E955735B29}" type="presParOf" srcId="{FA39F965-0B1E-4633-81B0-6A814A5B02E6}" destId="{4B626130-B8AC-4C50-B104-CCEDE55E9059}" srcOrd="1" destOrd="0" presId="urn:microsoft.com/office/officeart/2005/8/layout/default#2"/>
    <dgm:cxn modelId="{1922E277-33C4-42B4-BA3B-D14C77AE5658}" type="presParOf" srcId="{FA39F965-0B1E-4633-81B0-6A814A5B02E6}" destId="{43994BC4-34A7-4C94-9E4F-8A69178A362F}" srcOrd="2" destOrd="0" presId="urn:microsoft.com/office/officeart/2005/8/layout/default#2"/>
    <dgm:cxn modelId="{5B59FB0A-B04E-48ED-8FE6-FB31C68B0619}" type="presParOf" srcId="{FA39F965-0B1E-4633-81B0-6A814A5B02E6}" destId="{372932C3-B76D-4ECD-A9B0-823F3A2250BF}" srcOrd="3" destOrd="0" presId="urn:microsoft.com/office/officeart/2005/8/layout/default#2"/>
    <dgm:cxn modelId="{771DA0F8-346A-49D8-9ACA-9FEC9232063C}" type="presParOf" srcId="{FA39F965-0B1E-4633-81B0-6A814A5B02E6}" destId="{AE3C3867-25E5-498F-B307-6A0A5E02CBF2}" srcOrd="4" destOrd="0" presId="urn:microsoft.com/office/officeart/2005/8/layout/default#2"/>
    <dgm:cxn modelId="{CCABB8D3-FF76-4D97-8615-ED489E321977}" type="presParOf" srcId="{FA39F965-0B1E-4633-81B0-6A814A5B02E6}" destId="{3AD2039C-E1A6-480B-90C4-B3D1B2FDE2CF}" srcOrd="5" destOrd="0" presId="urn:microsoft.com/office/officeart/2005/8/layout/default#2"/>
    <dgm:cxn modelId="{246B8F94-0D6F-4A53-9033-E5739626141C}" type="presParOf" srcId="{FA39F965-0B1E-4633-81B0-6A814A5B02E6}" destId="{990D2AD9-C086-4AE6-9210-14126FA690C1}" srcOrd="6" destOrd="0" presId="urn:microsoft.com/office/officeart/2005/8/layout/default#2"/>
    <dgm:cxn modelId="{85CDA250-85EF-434C-B211-48BDD71030C2}" type="presParOf" srcId="{FA39F965-0B1E-4633-81B0-6A814A5B02E6}" destId="{0DFD0B21-7B8B-4652-AEB3-1CD0929E6E96}" srcOrd="7" destOrd="0" presId="urn:microsoft.com/office/officeart/2005/8/layout/default#2"/>
    <dgm:cxn modelId="{2618264B-AB37-4CB5-9E5C-22B7C31081EB}" type="presParOf" srcId="{FA39F965-0B1E-4633-81B0-6A814A5B02E6}" destId="{386419AC-B6E8-4A28-8DF3-6FD8E14ECEEB}" srcOrd="8" destOrd="0" presId="urn:microsoft.com/office/officeart/2005/8/layout/default#2"/>
    <dgm:cxn modelId="{7793E222-6F57-4EEA-A960-014F70555739}" type="presParOf" srcId="{FA39F965-0B1E-4633-81B0-6A814A5B02E6}" destId="{92F72780-7F8D-42B7-9F74-B28F84CEAF7D}" srcOrd="9" destOrd="0" presId="urn:microsoft.com/office/officeart/2005/8/layout/default#2"/>
    <dgm:cxn modelId="{3CE93E5F-7088-4337-899A-90069A8B35D6}" type="presParOf" srcId="{FA39F965-0B1E-4633-81B0-6A814A5B02E6}" destId="{3A1D3C06-33B9-4BB0-ADB7-107A22EB3389}" srcOrd="10" destOrd="0" presId="urn:microsoft.com/office/officeart/2005/8/layout/default#2"/>
    <dgm:cxn modelId="{B874F33B-D644-4BAD-B458-9A61AE14099A}" type="presParOf" srcId="{FA39F965-0B1E-4633-81B0-6A814A5B02E6}" destId="{3B46A64E-2D38-4076-A8C1-5A016FBB1C1E}" srcOrd="11" destOrd="0" presId="urn:microsoft.com/office/officeart/2005/8/layout/default#2"/>
    <dgm:cxn modelId="{EDEDFE41-1A02-43EE-8013-C30C68D30F55}" type="presParOf" srcId="{FA39F965-0B1E-4633-81B0-6A814A5B02E6}" destId="{F5F20CCF-790C-4347-B2B3-94FBE8298CD7}" srcOrd="12" destOrd="0" presId="urn:microsoft.com/office/officeart/2005/8/layout/default#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51CA2-2CA6-4830-8C6B-AFAF5AA7E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8C62E3-28AA-4596-866A-CF9D2D5EE146}">
      <dgm:prSet/>
      <dgm:spPr/>
      <dgm:t>
        <a:bodyPr/>
        <a:lstStyle/>
        <a:p>
          <a:pPr rtl="0"/>
          <a:r>
            <a:rPr lang="en-US" dirty="0"/>
            <a:t>Як допомогти з </a:t>
          </a:r>
          <a:r>
            <a:rPr lang="en-US" dirty="0" err="1"/>
            <a:t>підвищеною</a:t>
          </a:r>
          <a:r>
            <a:rPr lang="en-US" dirty="0"/>
            <a:t> </a:t>
          </a:r>
          <a:r>
            <a:rPr lang="en-US" dirty="0" err="1"/>
            <a:t>тривожністю</a:t>
          </a:r>
          <a:r>
            <a:rPr lang="en-US" dirty="0"/>
            <a:t>?</a:t>
          </a:r>
        </a:p>
      </dgm:t>
    </dgm:pt>
    <dgm:pt modelId="{5E3C1E18-D2A2-4978-847F-4A14DAC80FD3}" type="parTrans" cxnId="{F62901BA-2011-43FC-BEE2-08FD26FF59B3}">
      <dgm:prSet/>
      <dgm:spPr/>
      <dgm:t>
        <a:bodyPr/>
        <a:lstStyle/>
        <a:p>
          <a:endParaRPr lang="en-US"/>
        </a:p>
      </dgm:t>
    </dgm:pt>
    <dgm:pt modelId="{5166B853-150E-4D39-89D0-05408E08F34E}" type="sibTrans" cxnId="{F62901BA-2011-43FC-BEE2-08FD26FF59B3}">
      <dgm:prSet/>
      <dgm:spPr/>
      <dgm:t>
        <a:bodyPr/>
        <a:lstStyle/>
        <a:p>
          <a:endParaRPr lang="en-US"/>
        </a:p>
      </dgm:t>
    </dgm:pt>
    <dgm:pt modelId="{545C8AC5-6842-4E68-A14F-2D7A24DFBDD6}">
      <dgm:prSet/>
      <dgm:spPr/>
      <dgm:t>
        <a:bodyPr/>
        <a:lstStyle/>
        <a:p>
          <a:r>
            <a:rPr lang="en-US" dirty="0" err="1"/>
            <a:t>мінімізувати</a:t>
          </a:r>
          <a:r>
            <a:rPr lang="en-US" dirty="0"/>
            <a:t> </a:t>
          </a:r>
          <a:r>
            <a:rPr lang="en-US" dirty="0" err="1"/>
            <a:t>вплив</a:t>
          </a:r>
          <a:r>
            <a:rPr lang="en-US" dirty="0"/>
            <a:t> </a:t>
          </a:r>
          <a:r>
            <a:rPr lang="en-US" dirty="0" err="1"/>
            <a:t>травмуючих</a:t>
          </a:r>
          <a:r>
            <a:rPr lang="en-US" dirty="0"/>
            <a:t> </a:t>
          </a:r>
          <a:r>
            <a:rPr lang="en-US" dirty="0" err="1"/>
            <a:t>ситуацій</a:t>
          </a:r>
          <a:r>
            <a:rPr lang="en-US" dirty="0"/>
            <a:t>;</a:t>
          </a:r>
        </a:p>
      </dgm:t>
    </dgm:pt>
    <dgm:pt modelId="{60ACA366-5892-413D-A1E9-7D0CF4577501}" type="parTrans" cxnId="{E8D192E1-CA3A-4F4A-BAF9-40A2E622966B}">
      <dgm:prSet/>
      <dgm:spPr/>
      <dgm:t>
        <a:bodyPr/>
        <a:lstStyle/>
        <a:p>
          <a:endParaRPr lang="en-US"/>
        </a:p>
      </dgm:t>
    </dgm:pt>
    <dgm:pt modelId="{0E30F515-EF52-40D3-98B6-61B8B4FAA5F9}" type="sibTrans" cxnId="{E8D192E1-CA3A-4F4A-BAF9-40A2E622966B}">
      <dgm:prSet/>
      <dgm:spPr/>
      <dgm:t>
        <a:bodyPr/>
        <a:lstStyle/>
        <a:p>
          <a:endParaRPr lang="en-US"/>
        </a:p>
      </dgm:t>
    </dgm:pt>
    <dgm:pt modelId="{B9B74C4E-1346-42A2-A1FF-F3DD3C7CBF5D}">
      <dgm:prSet/>
      <dgm:spPr/>
      <dgm:t>
        <a:bodyPr/>
        <a:lstStyle/>
        <a:p>
          <a:r>
            <a:rPr lang="en-US" dirty="0" err="1"/>
            <a:t>створювати</a:t>
          </a:r>
          <a:r>
            <a:rPr lang="en-US" dirty="0"/>
            <a:t> </a:t>
          </a:r>
          <a:r>
            <a:rPr lang="en-US" dirty="0" err="1"/>
            <a:t>ситуацію</a:t>
          </a:r>
          <a:r>
            <a:rPr lang="en-US" dirty="0"/>
            <a:t> </a:t>
          </a:r>
          <a:r>
            <a:rPr lang="en-US" dirty="0" err="1"/>
            <a:t>успіху</a:t>
          </a:r>
          <a:r>
            <a:rPr lang="en-US" dirty="0"/>
            <a:t>, в </a:t>
          </a:r>
          <a:r>
            <a:rPr lang="en-US" dirty="0" err="1"/>
            <a:t>якій</a:t>
          </a:r>
          <a:r>
            <a:rPr lang="en-US" dirty="0"/>
            <a:t> </a:t>
          </a:r>
          <a:r>
            <a:rPr lang="en-US" dirty="0" err="1"/>
            <a:t>дитина</a:t>
          </a:r>
          <a:r>
            <a:rPr lang="en-US" dirty="0"/>
            <a:t> </a:t>
          </a:r>
          <a:r>
            <a:rPr lang="en-US" dirty="0" err="1"/>
            <a:t>відчує</a:t>
          </a:r>
          <a:r>
            <a:rPr lang="en-US" dirty="0"/>
            <a:t> </a:t>
          </a:r>
          <a:r>
            <a:rPr lang="en-US" dirty="0" err="1"/>
            <a:t>себе</a:t>
          </a:r>
          <a:r>
            <a:rPr lang="en-US" dirty="0"/>
            <a:t> </a:t>
          </a:r>
          <a:r>
            <a:rPr lang="en-US" dirty="0" err="1"/>
            <a:t>сильною</a:t>
          </a:r>
          <a:r>
            <a:rPr lang="en-US" dirty="0"/>
            <a:t>, </a:t>
          </a:r>
          <a:r>
            <a:rPr lang="en-US" dirty="0" err="1"/>
            <a:t>значущою</a:t>
          </a:r>
          <a:r>
            <a:rPr lang="en-US" dirty="0"/>
            <a:t>, </a:t>
          </a:r>
          <a:r>
            <a:rPr lang="en-US" dirty="0" err="1"/>
            <a:t>здатною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вчинки</a:t>
          </a:r>
          <a:r>
            <a:rPr lang="en-US" dirty="0"/>
            <a:t>;</a:t>
          </a:r>
        </a:p>
      </dgm:t>
    </dgm:pt>
    <dgm:pt modelId="{90CD1A0F-FF78-4A29-BE0C-40028DDEEE5C}" type="parTrans" cxnId="{80D20D33-312F-408F-B6CE-2254F28C91BE}">
      <dgm:prSet/>
      <dgm:spPr/>
      <dgm:t>
        <a:bodyPr/>
        <a:lstStyle/>
        <a:p>
          <a:endParaRPr lang="en-US"/>
        </a:p>
      </dgm:t>
    </dgm:pt>
    <dgm:pt modelId="{6AC5903C-E95C-4DC4-83AB-C7F95B0539D8}" type="sibTrans" cxnId="{80D20D33-312F-408F-B6CE-2254F28C91BE}">
      <dgm:prSet/>
      <dgm:spPr/>
      <dgm:t>
        <a:bodyPr/>
        <a:lstStyle/>
        <a:p>
          <a:endParaRPr lang="en-US"/>
        </a:p>
      </dgm:t>
    </dgm:pt>
    <dgm:pt modelId="{2B3C5451-D1F5-4761-B4E0-60761D5177A2}">
      <dgm:prSet/>
      <dgm:spPr/>
      <dgm:t>
        <a:bodyPr/>
        <a:lstStyle/>
        <a:p>
          <a:r>
            <a:rPr lang="en-US" dirty="0" err="1"/>
            <a:t>хвалити</a:t>
          </a:r>
          <a:r>
            <a:rPr lang="en-US" dirty="0"/>
            <a:t> </a:t>
          </a:r>
          <a:r>
            <a:rPr lang="en-US" dirty="0" err="1"/>
            <a:t>дитину</a:t>
          </a:r>
          <a:r>
            <a:rPr lang="en-US" dirty="0"/>
            <a:t> </a:t>
          </a:r>
          <a:r>
            <a:rPr lang="en-US" dirty="0" err="1"/>
            <a:t>за</a:t>
          </a:r>
          <a:r>
            <a:rPr lang="en-US" dirty="0"/>
            <a:t> </a:t>
          </a:r>
          <a:r>
            <a:rPr lang="en-US" dirty="0" err="1"/>
            <a:t>старання</a:t>
          </a:r>
          <a:r>
            <a:rPr lang="en-US" dirty="0"/>
            <a:t>, а </a:t>
          </a:r>
          <a:r>
            <a:rPr lang="en-US" dirty="0" err="1"/>
            <a:t>також</a:t>
          </a:r>
          <a:r>
            <a:rPr lang="en-US" dirty="0"/>
            <a:t> </a:t>
          </a:r>
          <a:r>
            <a:rPr lang="en-US" dirty="0" err="1"/>
            <a:t>фіксувати</a:t>
          </a:r>
          <a:r>
            <a:rPr lang="en-US" dirty="0"/>
            <a:t> </a:t>
          </a:r>
          <a:r>
            <a:rPr lang="en-US" dirty="0" err="1"/>
            <a:t>щоденні</a:t>
          </a:r>
          <a:r>
            <a:rPr lang="en-US" dirty="0"/>
            <a:t> </a:t>
          </a:r>
          <a:r>
            <a:rPr lang="en-US" dirty="0" err="1"/>
            <a:t>досягнення</a:t>
          </a:r>
          <a:r>
            <a:rPr lang="en-US" dirty="0"/>
            <a:t> </a:t>
          </a:r>
          <a:r>
            <a:rPr lang="en-US" dirty="0" err="1"/>
            <a:t>дитини</a:t>
          </a:r>
          <a:r>
            <a:rPr lang="en-US" dirty="0"/>
            <a:t>;</a:t>
          </a:r>
        </a:p>
      </dgm:t>
    </dgm:pt>
    <dgm:pt modelId="{4FB1C407-0C7E-4F5B-9068-DFD5FD818A8A}" type="parTrans" cxnId="{58A45974-D1D7-487C-B1DB-3CA9127BF9B4}">
      <dgm:prSet/>
      <dgm:spPr/>
      <dgm:t>
        <a:bodyPr/>
        <a:lstStyle/>
        <a:p>
          <a:endParaRPr lang="en-US"/>
        </a:p>
      </dgm:t>
    </dgm:pt>
    <dgm:pt modelId="{654E8E59-BFF4-451A-9AD1-FDF729423CAC}" type="sibTrans" cxnId="{58A45974-D1D7-487C-B1DB-3CA9127BF9B4}">
      <dgm:prSet/>
      <dgm:spPr/>
      <dgm:t>
        <a:bodyPr/>
        <a:lstStyle/>
        <a:p>
          <a:endParaRPr lang="en-US"/>
        </a:p>
      </dgm:t>
    </dgm:pt>
    <dgm:pt modelId="{2FF0C43A-9F54-4B40-A289-3B3C8D8D9739}">
      <dgm:prSet/>
      <dgm:spPr/>
      <dgm:t>
        <a:bodyPr/>
        <a:lstStyle/>
        <a:p>
          <a:r>
            <a:rPr lang="en-US" dirty="0" err="1"/>
            <a:t>відзначати</a:t>
          </a:r>
          <a:r>
            <a:rPr lang="en-US" dirty="0"/>
            <a:t> прогрес;</a:t>
          </a:r>
        </a:p>
      </dgm:t>
    </dgm:pt>
    <dgm:pt modelId="{D8A0ECE8-9044-41E8-BD42-19BBF80D2C9F}" type="parTrans" cxnId="{C1BA9195-5727-4689-B567-57B5FBCD4362}">
      <dgm:prSet/>
      <dgm:spPr/>
      <dgm:t>
        <a:bodyPr/>
        <a:lstStyle/>
        <a:p>
          <a:endParaRPr lang="en-US"/>
        </a:p>
      </dgm:t>
    </dgm:pt>
    <dgm:pt modelId="{3912CC86-4CC8-4DBF-886D-BC6FC8449748}" type="sibTrans" cxnId="{C1BA9195-5727-4689-B567-57B5FBCD4362}">
      <dgm:prSet/>
      <dgm:spPr/>
      <dgm:t>
        <a:bodyPr/>
        <a:lstStyle/>
        <a:p>
          <a:endParaRPr lang="en-US"/>
        </a:p>
      </dgm:t>
    </dgm:pt>
    <dgm:pt modelId="{5328FBD1-CD49-4A3C-8E75-CA9DE849F7D3}">
      <dgm:prSet/>
      <dgm:spPr/>
      <dgm:t>
        <a:bodyPr/>
        <a:lstStyle/>
        <a:p>
          <a:pPr rtl="0"/>
          <a:r>
            <a:rPr lang="en-US" dirty="0" err="1"/>
            <a:t>читати</a:t>
          </a:r>
          <a:r>
            <a:rPr lang="en-US" dirty="0"/>
            <a:t> </a:t>
          </a:r>
          <a:r>
            <a:rPr lang="en-US" dirty="0" err="1"/>
            <a:t>мотивуючі</a:t>
          </a:r>
          <a:r>
            <a:rPr lang="en-US" dirty="0"/>
            <a:t> </a:t>
          </a:r>
          <a:r>
            <a:rPr lang="en-US" dirty="0" err="1"/>
            <a:t>книги</a:t>
          </a:r>
          <a:r>
            <a:rPr lang="en-US" dirty="0">
              <a:latin typeface="Aptos Display" panose="020F0302020204030204"/>
            </a:rPr>
            <a:t>, фільми;</a:t>
          </a:r>
          <a:endParaRPr lang="en-US" dirty="0"/>
        </a:p>
      </dgm:t>
    </dgm:pt>
    <dgm:pt modelId="{57C974F4-A72C-4820-A082-5DD6560B551A}" type="parTrans" cxnId="{93582646-236D-40C2-AA41-AF38799C582B}">
      <dgm:prSet/>
      <dgm:spPr/>
      <dgm:t>
        <a:bodyPr/>
        <a:lstStyle/>
        <a:p>
          <a:endParaRPr lang="en-US"/>
        </a:p>
      </dgm:t>
    </dgm:pt>
    <dgm:pt modelId="{691D5D60-A589-4792-93E8-FCE064506946}" type="sibTrans" cxnId="{93582646-236D-40C2-AA41-AF38799C582B}">
      <dgm:prSet/>
      <dgm:spPr/>
      <dgm:t>
        <a:bodyPr/>
        <a:lstStyle/>
        <a:p>
          <a:endParaRPr lang="en-US"/>
        </a:p>
      </dgm:t>
    </dgm:pt>
    <dgm:pt modelId="{AEA5F892-FA35-4ABF-9C5F-94DDB82A2F02}">
      <dgm:prSet/>
      <dgm:spPr/>
      <dgm:t>
        <a:bodyPr/>
        <a:lstStyle/>
        <a:p>
          <a:pPr rtl="0"/>
          <a:r>
            <a:rPr lang="en-US" dirty="0" err="1"/>
            <a:t>вправи</a:t>
          </a:r>
          <a:r>
            <a:rPr lang="en-US" dirty="0"/>
            <a:t> </a:t>
          </a:r>
          <a:r>
            <a:rPr lang="en-US" dirty="0" err="1"/>
            <a:t>та</a:t>
          </a:r>
          <a:r>
            <a:rPr lang="en-US" dirty="0"/>
            <a:t> </a:t>
          </a:r>
          <a:r>
            <a:rPr lang="en-US" dirty="0" err="1"/>
            <a:t>ігри</a:t>
          </a:r>
          <a:r>
            <a:rPr lang="en-US" dirty="0">
              <a:latin typeface="Aptos Display" panose="020F0302020204030204"/>
            </a:rPr>
            <a:t> </a:t>
          </a:r>
          <a:endParaRPr lang="en-US" dirty="0"/>
        </a:p>
      </dgm:t>
    </dgm:pt>
    <dgm:pt modelId="{D12EE797-E04D-4267-B219-FA76A6AF3408}" type="parTrans" cxnId="{6737BF54-2773-4940-9B92-29D810F004E3}">
      <dgm:prSet/>
      <dgm:spPr/>
      <dgm:t>
        <a:bodyPr/>
        <a:lstStyle/>
        <a:p>
          <a:endParaRPr lang="en-US"/>
        </a:p>
      </dgm:t>
    </dgm:pt>
    <dgm:pt modelId="{71DDF929-034F-4C2B-A121-D915BCFC2005}" type="sibTrans" cxnId="{6737BF54-2773-4940-9B92-29D810F004E3}">
      <dgm:prSet/>
      <dgm:spPr/>
      <dgm:t>
        <a:bodyPr/>
        <a:lstStyle/>
        <a:p>
          <a:endParaRPr lang="en-US"/>
        </a:p>
      </dgm:t>
    </dgm:pt>
    <dgm:pt modelId="{9A6468AF-E56C-4345-B9DF-E4A94C0C1717}" type="pres">
      <dgm:prSet presAssocID="{72151CA2-2CA6-4830-8C6B-AFAF5AA7EB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D2B77-DB6F-4B0B-AD0E-B97C00149E96}" type="pres">
      <dgm:prSet presAssocID="{D08C62E3-28AA-4596-866A-CF9D2D5EE14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B80B-F095-492D-8592-4B17E08F40F3}" type="pres">
      <dgm:prSet presAssocID="{5166B853-150E-4D39-89D0-05408E08F34E}" presName="spacer" presStyleCnt="0"/>
      <dgm:spPr/>
    </dgm:pt>
    <dgm:pt modelId="{19434647-0610-43BA-8AA5-61C9E55CB192}" type="pres">
      <dgm:prSet presAssocID="{545C8AC5-6842-4E68-A14F-2D7A24DFBDD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4ABDE-0CED-452B-851E-2D6A77BF76A8}" type="pres">
      <dgm:prSet presAssocID="{0E30F515-EF52-40D3-98B6-61B8B4FAA5F9}" presName="spacer" presStyleCnt="0"/>
      <dgm:spPr/>
    </dgm:pt>
    <dgm:pt modelId="{798158FF-1D0C-4F2C-ACE0-4E49F2C90F1C}" type="pres">
      <dgm:prSet presAssocID="{B9B74C4E-1346-42A2-A1FF-F3DD3C7CBF5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B306E-B692-4D2F-BB79-ADFB7E974B7F}" type="pres">
      <dgm:prSet presAssocID="{6AC5903C-E95C-4DC4-83AB-C7F95B0539D8}" presName="spacer" presStyleCnt="0"/>
      <dgm:spPr/>
    </dgm:pt>
    <dgm:pt modelId="{D2351759-54B4-4E2F-AF33-C83FB436BB7E}" type="pres">
      <dgm:prSet presAssocID="{2B3C5451-D1F5-4761-B4E0-60761D5177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37813-6D1B-4118-9196-DC85B2498FFC}" type="pres">
      <dgm:prSet presAssocID="{654E8E59-BFF4-451A-9AD1-FDF729423CAC}" presName="spacer" presStyleCnt="0"/>
      <dgm:spPr/>
    </dgm:pt>
    <dgm:pt modelId="{BA7FF830-16C7-4B8B-AA0A-B424FF89E42E}" type="pres">
      <dgm:prSet presAssocID="{2FF0C43A-9F54-4B40-A289-3B3C8D8D973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D4D0B-E5C0-41A2-A94D-CA4C40603ACA}" type="pres">
      <dgm:prSet presAssocID="{3912CC86-4CC8-4DBF-886D-BC6FC8449748}" presName="spacer" presStyleCnt="0"/>
      <dgm:spPr/>
    </dgm:pt>
    <dgm:pt modelId="{2FC699AD-EFA2-46C9-AFDE-51C1D5D55A56}" type="pres">
      <dgm:prSet presAssocID="{5328FBD1-CD49-4A3C-8E75-CA9DE849F7D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D5D7D-ADB8-4C35-BEBE-196D36461445}" type="pres">
      <dgm:prSet presAssocID="{691D5D60-A589-4792-93E8-FCE064506946}" presName="spacer" presStyleCnt="0"/>
      <dgm:spPr/>
    </dgm:pt>
    <dgm:pt modelId="{D7983A05-D657-44D2-A4EF-18DEF2356FF9}" type="pres">
      <dgm:prSet presAssocID="{AEA5F892-FA35-4ABF-9C5F-94DDB82A2F0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291B0-9F84-43C2-B45A-E348753C496C}" type="presOf" srcId="{AEA5F892-FA35-4ABF-9C5F-94DDB82A2F02}" destId="{D7983A05-D657-44D2-A4EF-18DEF2356FF9}" srcOrd="0" destOrd="0" presId="urn:microsoft.com/office/officeart/2005/8/layout/vList2"/>
    <dgm:cxn modelId="{7DB2E209-FF9A-45D8-9DBE-86753EBF3C61}" type="presOf" srcId="{2B3C5451-D1F5-4761-B4E0-60761D5177A2}" destId="{D2351759-54B4-4E2F-AF33-C83FB436BB7E}" srcOrd="0" destOrd="0" presId="urn:microsoft.com/office/officeart/2005/8/layout/vList2"/>
    <dgm:cxn modelId="{4317AF65-106C-49D2-BA2A-AC32669E6449}" type="presOf" srcId="{2FF0C43A-9F54-4B40-A289-3B3C8D8D9739}" destId="{BA7FF830-16C7-4B8B-AA0A-B424FF89E42E}" srcOrd="0" destOrd="0" presId="urn:microsoft.com/office/officeart/2005/8/layout/vList2"/>
    <dgm:cxn modelId="{E8D192E1-CA3A-4F4A-BAF9-40A2E622966B}" srcId="{72151CA2-2CA6-4830-8C6B-AFAF5AA7EBB7}" destId="{545C8AC5-6842-4E68-A14F-2D7A24DFBDD6}" srcOrd="1" destOrd="0" parTransId="{60ACA366-5892-413D-A1E9-7D0CF4577501}" sibTransId="{0E30F515-EF52-40D3-98B6-61B8B4FAA5F9}"/>
    <dgm:cxn modelId="{314FF031-C857-4259-9B55-07CF5489221D}" type="presOf" srcId="{B9B74C4E-1346-42A2-A1FF-F3DD3C7CBF5D}" destId="{798158FF-1D0C-4F2C-ACE0-4E49F2C90F1C}" srcOrd="0" destOrd="0" presId="urn:microsoft.com/office/officeart/2005/8/layout/vList2"/>
    <dgm:cxn modelId="{80D20D33-312F-408F-B6CE-2254F28C91BE}" srcId="{72151CA2-2CA6-4830-8C6B-AFAF5AA7EBB7}" destId="{B9B74C4E-1346-42A2-A1FF-F3DD3C7CBF5D}" srcOrd="2" destOrd="0" parTransId="{90CD1A0F-FF78-4A29-BE0C-40028DDEEE5C}" sibTransId="{6AC5903C-E95C-4DC4-83AB-C7F95B0539D8}"/>
    <dgm:cxn modelId="{BCE21FDE-536E-4864-A2F4-DC629592FD2B}" type="presOf" srcId="{5328FBD1-CD49-4A3C-8E75-CA9DE849F7D3}" destId="{2FC699AD-EFA2-46C9-AFDE-51C1D5D55A56}" srcOrd="0" destOrd="0" presId="urn:microsoft.com/office/officeart/2005/8/layout/vList2"/>
    <dgm:cxn modelId="{F62901BA-2011-43FC-BEE2-08FD26FF59B3}" srcId="{72151CA2-2CA6-4830-8C6B-AFAF5AA7EBB7}" destId="{D08C62E3-28AA-4596-866A-CF9D2D5EE146}" srcOrd="0" destOrd="0" parTransId="{5E3C1E18-D2A2-4978-847F-4A14DAC80FD3}" sibTransId="{5166B853-150E-4D39-89D0-05408E08F34E}"/>
    <dgm:cxn modelId="{FCE51DEF-575E-44B9-A170-D7070904EA29}" type="presOf" srcId="{D08C62E3-28AA-4596-866A-CF9D2D5EE146}" destId="{3B6D2B77-DB6F-4B0B-AD0E-B97C00149E96}" srcOrd="0" destOrd="0" presId="urn:microsoft.com/office/officeart/2005/8/layout/vList2"/>
    <dgm:cxn modelId="{2DF34147-FCE9-4D35-98BD-F94449AACFB1}" type="presOf" srcId="{545C8AC5-6842-4E68-A14F-2D7A24DFBDD6}" destId="{19434647-0610-43BA-8AA5-61C9E55CB192}" srcOrd="0" destOrd="0" presId="urn:microsoft.com/office/officeart/2005/8/layout/vList2"/>
    <dgm:cxn modelId="{58A45974-D1D7-487C-B1DB-3CA9127BF9B4}" srcId="{72151CA2-2CA6-4830-8C6B-AFAF5AA7EBB7}" destId="{2B3C5451-D1F5-4761-B4E0-60761D5177A2}" srcOrd="3" destOrd="0" parTransId="{4FB1C407-0C7E-4F5B-9068-DFD5FD818A8A}" sibTransId="{654E8E59-BFF4-451A-9AD1-FDF729423CAC}"/>
    <dgm:cxn modelId="{3696786E-4C5B-4A6C-A4E6-330897096072}" type="presOf" srcId="{72151CA2-2CA6-4830-8C6B-AFAF5AA7EBB7}" destId="{9A6468AF-E56C-4345-B9DF-E4A94C0C1717}" srcOrd="0" destOrd="0" presId="urn:microsoft.com/office/officeart/2005/8/layout/vList2"/>
    <dgm:cxn modelId="{6737BF54-2773-4940-9B92-29D810F004E3}" srcId="{72151CA2-2CA6-4830-8C6B-AFAF5AA7EBB7}" destId="{AEA5F892-FA35-4ABF-9C5F-94DDB82A2F02}" srcOrd="6" destOrd="0" parTransId="{D12EE797-E04D-4267-B219-FA76A6AF3408}" sibTransId="{71DDF929-034F-4C2B-A121-D915BCFC2005}"/>
    <dgm:cxn modelId="{C1BA9195-5727-4689-B567-57B5FBCD4362}" srcId="{72151CA2-2CA6-4830-8C6B-AFAF5AA7EBB7}" destId="{2FF0C43A-9F54-4B40-A289-3B3C8D8D9739}" srcOrd="4" destOrd="0" parTransId="{D8A0ECE8-9044-41E8-BD42-19BBF80D2C9F}" sibTransId="{3912CC86-4CC8-4DBF-886D-BC6FC8449748}"/>
    <dgm:cxn modelId="{93582646-236D-40C2-AA41-AF38799C582B}" srcId="{72151CA2-2CA6-4830-8C6B-AFAF5AA7EBB7}" destId="{5328FBD1-CD49-4A3C-8E75-CA9DE849F7D3}" srcOrd="5" destOrd="0" parTransId="{57C974F4-A72C-4820-A082-5DD6560B551A}" sibTransId="{691D5D60-A589-4792-93E8-FCE064506946}"/>
    <dgm:cxn modelId="{E85E80EE-C992-47F1-B033-C37BD11FA607}" type="presParOf" srcId="{9A6468AF-E56C-4345-B9DF-E4A94C0C1717}" destId="{3B6D2B77-DB6F-4B0B-AD0E-B97C00149E96}" srcOrd="0" destOrd="0" presId="urn:microsoft.com/office/officeart/2005/8/layout/vList2"/>
    <dgm:cxn modelId="{16B9946A-0DD4-4C78-AD73-C933E85850BD}" type="presParOf" srcId="{9A6468AF-E56C-4345-B9DF-E4A94C0C1717}" destId="{9138B80B-F095-492D-8592-4B17E08F40F3}" srcOrd="1" destOrd="0" presId="urn:microsoft.com/office/officeart/2005/8/layout/vList2"/>
    <dgm:cxn modelId="{6D0A9F89-15F8-4DFC-B7D8-4F4388FE5A16}" type="presParOf" srcId="{9A6468AF-E56C-4345-B9DF-E4A94C0C1717}" destId="{19434647-0610-43BA-8AA5-61C9E55CB192}" srcOrd="2" destOrd="0" presId="urn:microsoft.com/office/officeart/2005/8/layout/vList2"/>
    <dgm:cxn modelId="{B2DB87A0-0CCE-4242-9010-F6455AC37DCB}" type="presParOf" srcId="{9A6468AF-E56C-4345-B9DF-E4A94C0C1717}" destId="{4624ABDE-0CED-452B-851E-2D6A77BF76A8}" srcOrd="3" destOrd="0" presId="urn:microsoft.com/office/officeart/2005/8/layout/vList2"/>
    <dgm:cxn modelId="{4703EF47-EA56-4264-8CE0-8BC6344160C6}" type="presParOf" srcId="{9A6468AF-E56C-4345-B9DF-E4A94C0C1717}" destId="{798158FF-1D0C-4F2C-ACE0-4E49F2C90F1C}" srcOrd="4" destOrd="0" presId="urn:microsoft.com/office/officeart/2005/8/layout/vList2"/>
    <dgm:cxn modelId="{CFAC16FD-8DFC-47A0-AA96-6281967A8C41}" type="presParOf" srcId="{9A6468AF-E56C-4345-B9DF-E4A94C0C1717}" destId="{EE5B306E-B692-4D2F-BB79-ADFB7E974B7F}" srcOrd="5" destOrd="0" presId="urn:microsoft.com/office/officeart/2005/8/layout/vList2"/>
    <dgm:cxn modelId="{211784FD-7AEA-4A1D-81B9-458533285A9A}" type="presParOf" srcId="{9A6468AF-E56C-4345-B9DF-E4A94C0C1717}" destId="{D2351759-54B4-4E2F-AF33-C83FB436BB7E}" srcOrd="6" destOrd="0" presId="urn:microsoft.com/office/officeart/2005/8/layout/vList2"/>
    <dgm:cxn modelId="{35D8E936-22E2-41CD-8BF2-D82F195B387C}" type="presParOf" srcId="{9A6468AF-E56C-4345-B9DF-E4A94C0C1717}" destId="{88337813-6D1B-4118-9196-DC85B2498FFC}" srcOrd="7" destOrd="0" presId="urn:microsoft.com/office/officeart/2005/8/layout/vList2"/>
    <dgm:cxn modelId="{6520B85E-AD02-4D55-8AD8-A6EFD83E19DF}" type="presParOf" srcId="{9A6468AF-E56C-4345-B9DF-E4A94C0C1717}" destId="{BA7FF830-16C7-4B8B-AA0A-B424FF89E42E}" srcOrd="8" destOrd="0" presId="urn:microsoft.com/office/officeart/2005/8/layout/vList2"/>
    <dgm:cxn modelId="{0F32B6FB-5428-429A-AA82-86C8A13B5D67}" type="presParOf" srcId="{9A6468AF-E56C-4345-B9DF-E4A94C0C1717}" destId="{72BD4D0B-E5C0-41A2-A94D-CA4C40603ACA}" srcOrd="9" destOrd="0" presId="urn:microsoft.com/office/officeart/2005/8/layout/vList2"/>
    <dgm:cxn modelId="{6C04B06F-16AE-4FBE-898C-99C8DF2B1AFC}" type="presParOf" srcId="{9A6468AF-E56C-4345-B9DF-E4A94C0C1717}" destId="{2FC699AD-EFA2-46C9-AFDE-51C1D5D55A56}" srcOrd="10" destOrd="0" presId="urn:microsoft.com/office/officeart/2005/8/layout/vList2"/>
    <dgm:cxn modelId="{561BF8AC-D06F-4ED3-A1F8-4E33CB12682C}" type="presParOf" srcId="{9A6468AF-E56C-4345-B9DF-E4A94C0C1717}" destId="{A7FD5D7D-ADB8-4C35-BEBE-196D36461445}" srcOrd="11" destOrd="0" presId="urn:microsoft.com/office/officeart/2005/8/layout/vList2"/>
    <dgm:cxn modelId="{6912887F-A4DA-46CE-A38D-02927CDE6527}" type="presParOf" srcId="{9A6468AF-E56C-4345-B9DF-E4A94C0C1717}" destId="{D7983A05-D657-44D2-A4EF-18DEF2356FF9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5774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lIns="109728" tIns="54864" rIns="109728" bIns="54864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1A2F0B57-8E6A-4005-9EDD-D258F6CC94AB}" type="datetimeFigureOut">
              <a:rPr lang="uk-UA" smtClean="0"/>
              <a:pPr/>
              <a:t>22.12.2024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 lIns="109728" tIns="54864" rIns="109728" bIns="54864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 lIns="109728" tIns="54864" rIns="109728" bIns="54864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1A2F0B57-8E6A-4005-9EDD-D258F6CC94AB}" type="datetimeFigureOut">
              <a:rPr lang="uk-UA" smtClean="0"/>
              <a:pPr/>
              <a:t>22.12.2024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830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-299410" y="3054927"/>
            <a:ext cx="6887247" cy="34380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Дитяча </a:t>
            </a:r>
          </a:p>
          <a:p>
            <a:pPr marL="0" indent="0" algn="ctr">
              <a:lnSpc>
                <a:spcPts val="7545"/>
              </a:lnSpc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тривожність</a:t>
            </a:r>
            <a:endParaRPr lang="en-US" sz="8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43010" name="Picture 2" descr="Як подолати тривогу | Вечір.M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82296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73283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30420" y="1377018"/>
            <a:ext cx="7234344" cy="1831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dirty="0">
                <a:solidFill>
                  <a:srgbClr val="F2F0F4"/>
                </a:solidFill>
                <a:latin typeface="Monotype Corsiva" panose="03010101010201010101" pitchFamily="66" charset="0"/>
                <a:ea typeface="Montserrat" pitchFamily="34" charset="-122"/>
                <a:cs typeface="Montserrat" pitchFamily="34" charset="-120"/>
              </a:rPr>
              <a:t>Вплив тривожності на успішність навчання</a:t>
            </a:r>
            <a:endParaRPr lang="en-US" sz="48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0420" y="3834245"/>
            <a:ext cx="7244265" cy="3669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800" b="1" dirty="0" err="1" smtClean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Тривожність</a:t>
            </a:r>
            <a:r>
              <a:rPr lang="en-US" sz="2800" b="1" dirty="0" smtClean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призводить до погіршення концентрації уваги</a:t>
            </a:r>
            <a:r>
              <a:rPr lang="en-US" sz="28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ускладнює запам'ятовування навчального матеріалу та знижує здатність до логічного мислення. Крім того, </a:t>
            </a:r>
            <a:r>
              <a:rPr lang="en-US" sz="2800" b="1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тривожність негативно впливає на емоційний стан учнів</a:t>
            </a:r>
            <a:r>
              <a:rPr lang="en-US" sz="28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викликаючи напруженість, страх та розчарування, що ще більше ускладнює процес навчання.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AutoShape 2" descr="Тривожні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Тривожні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Майстерня щастя: Як розпізнати тривогу? Які її основні симптоми? - Школа  вільних та небайдужи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4685" y="2047972"/>
            <a:ext cx="6598227" cy="4237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4630401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3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451387" y="-304404"/>
            <a:ext cx="2193166" cy="165238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/>
          </a:p>
        </p:txBody>
      </p:sp>
      <p:sp>
        <p:nvSpPr>
          <p:cNvPr id="47" name="Rectangle 3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69969" y="506575"/>
            <a:ext cx="774442" cy="77444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8" name="Rectangle 3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2052179" y="786168"/>
            <a:ext cx="824966" cy="82496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9" name="Freeform: Shape 3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11227972" y="1"/>
            <a:ext cx="3402428" cy="177700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3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571613" y="7338602"/>
            <a:ext cx="1793416" cy="890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1" name="Isosceles Triangle 4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124896" y="7743772"/>
            <a:ext cx="977884" cy="48582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graphicFrame>
        <p:nvGraphicFramePr>
          <p:cNvPr id="25" name="Місце для вмісту 3">
            <a:extLst>
              <a:ext uri="{FF2B5EF4-FFF2-40B4-BE49-F238E27FC236}">
                <a16:creationId xmlns="" xmlns:a16="http://schemas.microsoft.com/office/drawing/2014/main" id="{73FED4A0-B91F-9168-7445-837963E91B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106307083"/>
              </p:ext>
            </p:extLst>
          </p:nvPr>
        </p:nvGraphicFramePr>
        <p:xfrm>
          <a:off x="1244842" y="313390"/>
          <a:ext cx="11519198" cy="762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7084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95976" y="604242"/>
            <a:ext cx="10438448" cy="1373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07"/>
              </a:lnSpc>
              <a:buNone/>
            </a:pPr>
            <a:r>
              <a:rPr lang="en-US" sz="4800" dirty="0">
                <a:solidFill>
                  <a:srgbClr val="F2F0F4"/>
                </a:solidFill>
                <a:latin typeface="Monotype Corsiva" panose="03010101010201010101" pitchFamily="66" charset="0"/>
                <a:ea typeface="Montserrat" pitchFamily="34" charset="-122"/>
                <a:cs typeface="Montserrat" pitchFamily="34" charset="-120"/>
              </a:rPr>
              <a:t>Значення позитивного мислення та впевненості в собі</a:t>
            </a:r>
            <a:endParaRPr lang="en-US" sz="4800" dirty="0">
              <a:latin typeface="Monotype Corsiva" panose="03010101010201010101" pitchFamily="66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409" y="2416969"/>
            <a:ext cx="1722239" cy="126599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655820" y="2987159"/>
            <a:ext cx="99179" cy="4394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61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163" dirty="0"/>
          </a:p>
        </p:txBody>
      </p:sp>
      <p:sp>
        <p:nvSpPr>
          <p:cNvPr id="7" name="Text 3"/>
          <p:cNvSpPr/>
          <p:nvPr/>
        </p:nvSpPr>
        <p:spPr>
          <a:xfrm>
            <a:off x="5786318" y="2636639"/>
            <a:ext cx="3083838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Позитивне мислення</a:t>
            </a:r>
            <a:endParaRPr lang="en-US" sz="21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786318" y="3111698"/>
            <a:ext cx="3542943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Допомагає зменшити тривожність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621536" y="3685014"/>
            <a:ext cx="6858000" cy="21967"/>
          </a:xfrm>
          <a:prstGeom prst="roundRect">
            <a:avLst>
              <a:gd name="adj" fmla="val 450178"/>
            </a:avLst>
          </a:prstGeom>
          <a:solidFill>
            <a:srgbClr val="552C86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230" y="3737848"/>
            <a:ext cx="3444597" cy="126599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627483" y="4151114"/>
            <a:ext cx="155972" cy="4394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61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163" dirty="0"/>
          </a:p>
        </p:txBody>
      </p:sp>
      <p:sp>
        <p:nvSpPr>
          <p:cNvPr id="12" name="Text 7"/>
          <p:cNvSpPr/>
          <p:nvPr/>
        </p:nvSpPr>
        <p:spPr>
          <a:xfrm>
            <a:off x="6647498" y="3957518"/>
            <a:ext cx="2746891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Віра в себе</a:t>
            </a:r>
            <a:endParaRPr lang="en-US" sz="21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647498" y="4432578"/>
            <a:ext cx="2909292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Підвищує стійкість до стресу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482715" y="5005894"/>
            <a:ext cx="5996821" cy="21967"/>
          </a:xfrm>
          <a:prstGeom prst="roundRect">
            <a:avLst>
              <a:gd name="adj" fmla="val 450178"/>
            </a:avLst>
          </a:prstGeom>
          <a:solidFill>
            <a:srgbClr val="552C86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051" y="5058728"/>
            <a:ext cx="5166955" cy="126599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627959" y="5471993"/>
            <a:ext cx="154900" cy="4394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61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163" dirty="0"/>
          </a:p>
        </p:txBody>
      </p:sp>
      <p:sp>
        <p:nvSpPr>
          <p:cNvPr id="17" name="Text 11"/>
          <p:cNvSpPr/>
          <p:nvPr/>
        </p:nvSpPr>
        <p:spPr>
          <a:xfrm>
            <a:off x="7508677" y="5278398"/>
            <a:ext cx="2746891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163" dirty="0">
                <a:solidFill>
                  <a:srgbClr val="DCD7E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Самоприйняття</a:t>
            </a:r>
            <a:endParaRPr lang="en-US" sz="21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7508677" y="5753457"/>
            <a:ext cx="2786063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Знижує сприйняття невдач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2095976" y="6571893"/>
            <a:ext cx="10438448" cy="1054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Позитивне мислення та впевненість у собі відіграють ключову роль у </a:t>
            </a:r>
            <a:r>
              <a:rPr lang="en-US" sz="2000" dirty="0" err="1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подоланні</a:t>
            </a: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тривожності</a:t>
            </a:r>
            <a:r>
              <a:rPr lang="uk-UA" sz="2000" dirty="0" smtClean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Учні</a:t>
            </a:r>
            <a:r>
              <a:rPr lang="en-US" sz="2000" dirty="0">
                <a:solidFill>
                  <a:srgbClr val="DCD7E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які налаштовані на успіх і вірять у свої здібності, з більшою імовірністю адекватно сприймають складнощі і швидко відновлюються після стресових ситуацій.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3845" y="5883606"/>
            <a:ext cx="132068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Поговоріть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вашим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сімейним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лікарем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ваша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дитина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стає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замкнутою,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нещасною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пригніченою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спілкуванні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друзями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родиною;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контролювати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свою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поведінку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гнів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4341" name="Picture 5" descr="Франківський психолог розповів, як побороти тривожність. Відео - ТРК РА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1763" y="222174"/>
            <a:ext cx="10775661" cy="5661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5635" y="2286000"/>
            <a:ext cx="1320684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Дякую</a:t>
            </a:r>
            <a:r>
              <a:rPr kumimoji="0" lang="uk-UA" sz="11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1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за увагу!</a:t>
            </a:r>
            <a:endParaRPr kumimoji="0" lang="ru-RU" sz="1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4630400" cy="82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68720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="" xmlns:a16="http://schemas.microsoft.com/office/drawing/2014/main" id="{23E547B5-89CF-4EC0-96DE-25771AED0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3F0B8CEB-8279-4E5E-A0CE-1FC9F71736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9" y="1"/>
            <a:ext cx="8905460" cy="82295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D24650E-D4C9-EEEB-2671-191F3ACB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281" y="855639"/>
            <a:ext cx="6230146" cy="6467587"/>
          </a:xfrm>
        </p:spPr>
        <p:txBody>
          <a:bodyPr vert="horz" lIns="109728" tIns="54864" rIns="109728" bIns="54864" rtlCol="0" anchor="t">
            <a:normAutofit/>
          </a:bodyPr>
          <a:lstStyle/>
          <a:p>
            <a:pPr marL="0" indent="0">
              <a:buNone/>
            </a:pPr>
            <a:r>
              <a:rPr lang="uk-UA" sz="1700" dirty="0">
                <a:latin typeface="Times New Roman"/>
                <a:cs typeface="Times New Roman"/>
              </a:rPr>
              <a:t> </a:t>
            </a:r>
            <a:endParaRPr lang="uk-UA" sz="1700" dirty="0"/>
          </a:p>
          <a:p>
            <a:pPr marL="0" indent="0">
              <a:buNone/>
            </a:pPr>
            <a:r>
              <a:rPr lang="uk-UA" sz="2400" b="1" dirty="0">
                <a:latin typeface="Times New Roman"/>
                <a:cs typeface="Times New Roman"/>
              </a:rPr>
              <a:t>Є 2 основні категорії тривожності (За А.Прихожан) : </a:t>
            </a:r>
          </a:p>
          <a:p>
            <a:pPr marL="0" indent="0">
              <a:buNone/>
            </a:pPr>
            <a:r>
              <a:rPr lang="uk-UA" sz="2400" b="1" dirty="0">
                <a:latin typeface="Times New Roman"/>
                <a:cs typeface="Times New Roman"/>
              </a:rPr>
              <a:t> </a:t>
            </a:r>
          </a:p>
          <a:p>
            <a:pPr marL="0" indent="0">
              <a:buNone/>
            </a:pPr>
            <a:endParaRPr lang="uk-UA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2400" dirty="0">
                <a:latin typeface="Times New Roman"/>
                <a:cs typeface="Times New Roman"/>
              </a:rPr>
              <a:t> 1) відкрита – яка свідомо </a:t>
            </a:r>
            <a:r>
              <a:rPr lang="uk-UA" sz="2400" dirty="0" err="1">
                <a:latin typeface="Times New Roman"/>
                <a:cs typeface="Times New Roman"/>
              </a:rPr>
              <a:t>переживається</a:t>
            </a:r>
            <a:r>
              <a:rPr lang="uk-UA" sz="2400" dirty="0">
                <a:latin typeface="Times New Roman"/>
                <a:cs typeface="Times New Roman"/>
              </a:rPr>
              <a:t> і виявляється у поведінці і діяльності у вигляді стану тривоги;</a:t>
            </a:r>
          </a:p>
          <a:p>
            <a:pPr marL="0" indent="0">
              <a:buNone/>
            </a:pPr>
            <a:r>
              <a:rPr lang="uk-UA" sz="2400" dirty="0">
                <a:latin typeface="Times New Roman"/>
                <a:cs typeface="Times New Roman"/>
              </a:rPr>
              <a:t>  </a:t>
            </a:r>
          </a:p>
          <a:p>
            <a:pPr marL="0" indent="0">
              <a:buNone/>
            </a:pPr>
            <a:r>
              <a:rPr lang="uk-UA" sz="2400" dirty="0">
                <a:latin typeface="Times New Roman"/>
                <a:cs typeface="Times New Roman"/>
              </a:rPr>
              <a:t> 2) прихована – у різній степені неусвідомлена, яка виявляється або у надмірному спокої, нечутливості до реального неблагополуччя і навіть запереченні його або опосередкованим шляхом через специфічні способи поведінки. </a:t>
            </a:r>
          </a:p>
          <a:p>
            <a:endParaRPr lang="uk-UA" sz="2400" dirty="0">
              <a:latin typeface="Times New Roman"/>
              <a:cs typeface="Times New Roman"/>
            </a:endParaRPr>
          </a:p>
        </p:txBody>
      </p:sp>
      <p:pic>
        <p:nvPicPr>
          <p:cNvPr id="55298" name="Picture 2" descr="Постійна тривожність: що треба знати, та як боротися? | Клініка &quot;Нікамед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2281" cy="822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482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199940" y="-3199425"/>
            <a:ext cx="8229600" cy="1462948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773" y="0"/>
            <a:ext cx="10885015" cy="8229086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4379389" y="-2023008"/>
            <a:ext cx="5873477" cy="1463225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graphicFrame>
        <p:nvGraphicFramePr>
          <p:cNvPr id="33" name="Місце для вмісту 2">
            <a:extLst>
              <a:ext uri="{FF2B5EF4-FFF2-40B4-BE49-F238E27FC236}">
                <a16:creationId xmlns="" xmlns:a16="http://schemas.microsoft.com/office/drawing/2014/main" id="{5CC350C1-3869-06DC-C41E-F94D811AC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9835154"/>
              </p:ext>
            </p:extLst>
          </p:nvPr>
        </p:nvGraphicFramePr>
        <p:xfrm>
          <a:off x="427829" y="267791"/>
          <a:ext cx="13797232" cy="76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2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graphicFrame>
        <p:nvGraphicFramePr>
          <p:cNvPr id="14" name="Місце для вмісту 2">
            <a:extLst>
              <a:ext uri="{FF2B5EF4-FFF2-40B4-BE49-F238E27FC236}">
                <a16:creationId xmlns="" xmlns:a16="http://schemas.microsoft.com/office/drawing/2014/main" id="{2A0660D8-41E4-55EF-911D-2D9B7343C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6132770"/>
              </p:ext>
            </p:extLst>
          </p:nvPr>
        </p:nvGraphicFramePr>
        <p:xfrm>
          <a:off x="322118" y="1091045"/>
          <a:ext cx="13823077" cy="613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91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299686" y="7016829"/>
            <a:ext cx="32494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642747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285916" y="244549"/>
            <a:ext cx="9871447" cy="1831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uk-UA" sz="6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Ознаки тривожності у дітей молодшого шкільного віку</a:t>
            </a:r>
            <a:endParaRPr lang="en-US" sz="66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1880323"/>
            <a:ext cx="113045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09271" y="244549"/>
            <a:ext cx="10193566" cy="1831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uk-UA" sz="6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Ознаки тривожності у дітей 10-12 років  і підлітків</a:t>
            </a:r>
            <a:endParaRPr lang="en-US" sz="66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038" y="1846551"/>
            <a:ext cx="1098073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346</Words>
  <Application>Microsoft Office PowerPoint</Application>
  <PresentationFormat>Произвольный</PresentationFormat>
  <Paragraphs>62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</cp:revision>
  <dcterms:created xsi:type="dcterms:W3CDTF">2024-05-15T23:06:58Z</dcterms:created>
  <dcterms:modified xsi:type="dcterms:W3CDTF">2024-12-22T21:56:03Z</dcterms:modified>
</cp:coreProperties>
</file>