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6" r:id="rId8"/>
    <p:sldId id="267" r:id="rId9"/>
    <p:sldId id="268" r:id="rId10"/>
    <p:sldId id="269" r:id="rId11"/>
    <p:sldId id="271" r:id="rId12"/>
    <p:sldId id="270" r:id="rId13"/>
    <p:sldId id="264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241FA-A658-4893-B624-011B2EC061AD}" type="datetimeFigureOut">
              <a:rPr lang="uk-UA" smtClean="0"/>
              <a:t>12.02.2023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2FED9-9009-4162-BEB1-CABDBEE2997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241FA-A658-4893-B624-011B2EC061AD}" type="datetimeFigureOut">
              <a:rPr lang="uk-UA" smtClean="0"/>
              <a:t>12.02.2023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2FED9-9009-4162-BEB1-CABDBEE2997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241FA-A658-4893-B624-011B2EC061AD}" type="datetimeFigureOut">
              <a:rPr lang="uk-UA" smtClean="0"/>
              <a:t>12.02.2023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2FED9-9009-4162-BEB1-CABDBEE2997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241FA-A658-4893-B624-011B2EC061AD}" type="datetimeFigureOut">
              <a:rPr lang="uk-UA" smtClean="0"/>
              <a:t>12.02.2023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2FED9-9009-4162-BEB1-CABDBEE2997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241FA-A658-4893-B624-011B2EC061AD}" type="datetimeFigureOut">
              <a:rPr lang="uk-UA" smtClean="0"/>
              <a:t>12.02.2023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2FED9-9009-4162-BEB1-CABDBEE2997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241FA-A658-4893-B624-011B2EC061AD}" type="datetimeFigureOut">
              <a:rPr lang="uk-UA" smtClean="0"/>
              <a:t>12.02.2023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2FED9-9009-4162-BEB1-CABDBEE2997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241FA-A658-4893-B624-011B2EC061AD}" type="datetimeFigureOut">
              <a:rPr lang="uk-UA" smtClean="0"/>
              <a:t>12.02.2023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2FED9-9009-4162-BEB1-CABDBEE2997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241FA-A658-4893-B624-011B2EC061AD}" type="datetimeFigureOut">
              <a:rPr lang="uk-UA" smtClean="0"/>
              <a:t>12.02.2023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2FED9-9009-4162-BEB1-CABDBEE2997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241FA-A658-4893-B624-011B2EC061AD}" type="datetimeFigureOut">
              <a:rPr lang="uk-UA" smtClean="0"/>
              <a:t>12.02.2023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2FED9-9009-4162-BEB1-CABDBEE2997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241FA-A658-4893-B624-011B2EC061AD}" type="datetimeFigureOut">
              <a:rPr lang="uk-UA" smtClean="0"/>
              <a:t>12.02.2023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2FED9-9009-4162-BEB1-CABDBEE2997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4241FA-A658-4893-B624-011B2EC061AD}" type="datetimeFigureOut">
              <a:rPr lang="uk-UA" smtClean="0"/>
              <a:t>12.02.2023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2FED9-9009-4162-BEB1-CABDBEE2997B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34241FA-A658-4893-B624-011B2EC061AD}" type="datetimeFigureOut">
              <a:rPr lang="uk-UA" smtClean="0"/>
              <a:t>12.02.2023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6C2FED9-9009-4162-BEB1-CABDBEE2997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76672"/>
            <a:ext cx="7772400" cy="5633392"/>
          </a:xfrm>
        </p:spPr>
        <p:txBody>
          <a:bodyPr>
            <a:normAutofit/>
          </a:bodyPr>
          <a:lstStyle/>
          <a:p>
            <a:pPr algn="ctr"/>
            <a:r>
              <a:rPr lang="uk-UA" dirty="0" err="1" smtClean="0"/>
              <a:t>Портфоліо</a:t>
            </a:r>
            <a:r>
              <a:rPr lang="uk-UA" dirty="0" smtClean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асистента вчителя</a:t>
            </a:r>
            <a:br>
              <a:rPr lang="uk-UA" dirty="0" smtClean="0"/>
            </a:br>
            <a:r>
              <a:rPr lang="uk-UA" b="0" dirty="0" smtClean="0">
                <a:effectLst/>
              </a:rPr>
              <a:t>г</a:t>
            </a:r>
            <a:r>
              <a:rPr lang="uk-UA" b="0" dirty="0" smtClean="0">
                <a:effectLst/>
              </a:rPr>
              <a:t>імназії </a:t>
            </a:r>
            <a:r>
              <a:rPr lang="uk-UA" b="0" dirty="0">
                <a:effectLst/>
              </a:rPr>
              <a:t>№ 6 Олександрійської міської ради </a:t>
            </a:r>
            <a:r>
              <a:rPr lang="uk-UA" b="0" dirty="0" smtClean="0">
                <a:effectLst/>
              </a:rPr>
              <a:t>Кіровоградської </a:t>
            </a:r>
            <a:r>
              <a:rPr lang="uk-UA" b="0" dirty="0">
                <a:effectLst/>
              </a:rPr>
              <a:t>області</a:t>
            </a:r>
            <a:r>
              <a:rPr lang="uk-UA" dirty="0" smtClean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Маркідаль</a:t>
            </a:r>
            <a:r>
              <a:rPr lang="uk-UA" dirty="0" smtClean="0"/>
              <a:t> Лариси Анатоліївни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797152"/>
            <a:ext cx="6729944" cy="1800200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69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1100"/>
            <a:ext cx="8496944" cy="6120228"/>
          </a:xfrm>
        </p:spPr>
      </p:pic>
    </p:spTree>
    <p:extLst>
      <p:ext uri="{BB962C8B-B14F-4D97-AF65-F5344CB8AC3E}">
        <p14:creationId xmlns:p14="http://schemas.microsoft.com/office/powerpoint/2010/main" val="16205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36704"/>
          </a:xfrm>
        </p:spPr>
      </p:pic>
    </p:spTree>
    <p:extLst>
      <p:ext uri="{BB962C8B-B14F-4D97-AF65-F5344CB8AC3E}">
        <p14:creationId xmlns:p14="http://schemas.microsoft.com/office/powerpoint/2010/main" val="33097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496944" cy="5904656"/>
          </a:xfrm>
        </p:spPr>
      </p:pic>
    </p:spTree>
    <p:extLst>
      <p:ext uri="{BB962C8B-B14F-4D97-AF65-F5344CB8AC3E}">
        <p14:creationId xmlns:p14="http://schemas.microsoft.com/office/powerpoint/2010/main" val="21845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81128"/>
            <a:ext cx="8183880" cy="1728192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1"/>
            <a:ext cx="8183880" cy="587044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старість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виховання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щаслива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старість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погане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виховання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наше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майбутнє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горе,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сльози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провина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перед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іншими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людьми.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                    </a:t>
            </a:r>
            <a:r>
              <a:rPr lang="ru-RU" dirty="0" smtClean="0"/>
              <a:t>Антон </a:t>
            </a:r>
            <a:r>
              <a:rPr lang="ru-RU" dirty="0"/>
              <a:t>Семенович Макаренко</a:t>
            </a:r>
            <a:br>
              <a:rPr lang="ru-RU" dirty="0"/>
            </a:b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Моїм головним завданням є:</a:t>
            </a:r>
          </a:p>
          <a:p>
            <a:pPr marL="0" indent="0">
              <a:buNone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навчання та виховання 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дітей-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майбутнього нашої України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608" y="5471835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50762"/>
            <a:ext cx="2952328" cy="204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6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84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437112"/>
            <a:ext cx="6059016" cy="2016224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dirty="0" err="1" smtClean="0">
                <a:solidFill>
                  <a:srgbClr val="0070C0"/>
                </a:solidFill>
              </a:rPr>
              <a:t>Маркідаль</a:t>
            </a:r>
            <a:r>
              <a:rPr lang="uk-UA" b="1" dirty="0" smtClean="0">
                <a:solidFill>
                  <a:srgbClr val="0070C0"/>
                </a:solidFill>
              </a:rPr>
              <a:t> Лариса </a:t>
            </a:r>
            <a:r>
              <a:rPr lang="uk-UA" b="1" dirty="0" smtClean="0">
                <a:solidFill>
                  <a:srgbClr val="0070C0"/>
                </a:solidFill>
              </a:rPr>
              <a:t>Анатоліївна</a:t>
            </a:r>
          </a:p>
          <a:p>
            <a:pPr marL="0" indent="0" algn="ctr">
              <a:buNone/>
            </a:pPr>
            <a:r>
              <a:rPr lang="uk-UA" dirty="0"/>
              <a:t>а</a:t>
            </a:r>
            <a:r>
              <a:rPr lang="uk-UA" dirty="0" smtClean="0"/>
              <a:t>систент вчителя</a:t>
            </a:r>
            <a:r>
              <a:rPr lang="uk-UA" b="1" dirty="0" smtClean="0"/>
              <a:t> </a:t>
            </a:r>
            <a:r>
              <a:rPr lang="uk-UA" dirty="0" smtClean="0"/>
              <a:t>гімназії № </a:t>
            </a:r>
            <a:r>
              <a:rPr lang="uk-UA" dirty="0"/>
              <a:t>6 Олександрійської міської ради Кіровоградської області</a:t>
            </a:r>
            <a:endParaRPr lang="uk-UA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uk-UA" i="1" dirty="0" smtClean="0">
                <a:solidFill>
                  <a:srgbClr val="00B0F0"/>
                </a:solidFill>
              </a:rPr>
              <a:t>Педагогічний </a:t>
            </a:r>
            <a:r>
              <a:rPr lang="uk-UA" i="1" dirty="0" smtClean="0">
                <a:solidFill>
                  <a:srgbClr val="00B0F0"/>
                </a:solidFill>
              </a:rPr>
              <a:t>стаж роботи</a:t>
            </a:r>
            <a:r>
              <a:rPr lang="uk-UA" dirty="0" smtClean="0"/>
              <a:t>-10років</a:t>
            </a:r>
          </a:p>
          <a:p>
            <a:pPr marL="0" indent="0">
              <a:buNone/>
            </a:pPr>
            <a:r>
              <a:rPr lang="uk-UA" i="1" dirty="0" smtClean="0">
                <a:solidFill>
                  <a:srgbClr val="00B0F0"/>
                </a:solidFill>
              </a:rPr>
              <a:t>Кваліфікаційна </a:t>
            </a:r>
            <a:r>
              <a:rPr lang="uk-UA" i="1" dirty="0" smtClean="0">
                <a:solidFill>
                  <a:srgbClr val="00B0F0"/>
                </a:solidFill>
              </a:rPr>
              <a:t>категорія,</a:t>
            </a:r>
            <a:r>
              <a:rPr lang="uk-UA" i="1" dirty="0" err="1" smtClean="0">
                <a:solidFill>
                  <a:srgbClr val="00B0F0"/>
                </a:solidFill>
              </a:rPr>
              <a:t>звання</a:t>
            </a:r>
            <a:r>
              <a:rPr lang="uk-UA" dirty="0" err="1" smtClean="0"/>
              <a:t>-</a:t>
            </a:r>
            <a:r>
              <a:rPr lang="uk-UA" dirty="0" smtClean="0"/>
              <a:t> спеціаліст</a:t>
            </a:r>
          </a:p>
          <a:p>
            <a:pPr marL="0" indent="0">
              <a:buNone/>
            </a:pPr>
            <a:r>
              <a:rPr lang="uk-UA" i="1" dirty="0" err="1" smtClean="0">
                <a:solidFill>
                  <a:srgbClr val="00B0F0"/>
                </a:solidFill>
              </a:rPr>
              <a:t>Освіта</a:t>
            </a:r>
            <a:r>
              <a:rPr lang="uk-UA" dirty="0" err="1" smtClean="0"/>
              <a:t>-</a:t>
            </a:r>
            <a:r>
              <a:rPr lang="uk-UA" dirty="0" smtClean="0"/>
              <a:t> Глухівський </a:t>
            </a:r>
            <a:r>
              <a:rPr lang="ru-RU" dirty="0" err="1" smtClean="0">
                <a:cs typeface="Times New Roman" pitchFamily="18" charset="0"/>
              </a:rPr>
              <a:t>національний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педагогічний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університет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імені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Олександра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Довженка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B0F0"/>
                </a:solidFill>
                <a:cs typeface="Times New Roman" pitchFamily="18" charset="0"/>
              </a:rPr>
              <a:t>Спеціалізація,кваліфікація</a:t>
            </a:r>
            <a:r>
              <a:rPr lang="ru-RU" dirty="0" err="1" smtClean="0">
                <a:cs typeface="Times New Roman" pitchFamily="18" charset="0"/>
              </a:rPr>
              <a:t>-вчитель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української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мови</a:t>
            </a:r>
            <a:r>
              <a:rPr lang="ru-RU" dirty="0">
                <a:cs typeface="Times New Roman" pitchFamily="18" charset="0"/>
              </a:rPr>
              <a:t> та </a:t>
            </a:r>
            <a:r>
              <a:rPr lang="ru-RU" dirty="0" err="1">
                <a:cs typeface="Times New Roman" pitchFamily="18" charset="0"/>
              </a:rPr>
              <a:t>літератури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ru-RU" dirty="0" err="1">
                <a:cs typeface="Times New Roman" pitchFamily="18" charset="0"/>
              </a:rPr>
              <a:t>зарубіжної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літератури</a:t>
            </a:r>
            <a:r>
              <a:rPr lang="ru-RU" dirty="0">
                <a:cs typeface="Times New Roman" pitchFamily="18" charset="0"/>
              </a:rPr>
              <a:t>) </a:t>
            </a:r>
            <a:endParaRPr lang="uk-UA" dirty="0"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89001"/>
            <a:ext cx="3096344" cy="204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7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56992"/>
            <a:ext cx="8183880" cy="267804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3997072" cy="5490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dirty="0" smtClean="0"/>
              <a:t>Моє педагогічне кредо:</a:t>
            </a:r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Усе можливо, </a:t>
            </a:r>
            <a:endParaRPr lang="uk-UA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неможливе просто потрібно більше часу!</a:t>
            </a:r>
          </a:p>
          <a:p>
            <a:pPr marL="0" indent="0" algn="ctr">
              <a:buNone/>
            </a:pPr>
            <a:endParaRPr lang="uk-UA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4829766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33" b="-1457"/>
          <a:stretch/>
        </p:blipFill>
        <p:spPr>
          <a:xfrm>
            <a:off x="5076056" y="836712"/>
            <a:ext cx="3444240" cy="521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7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Професійне зростання,</a:t>
            </a:r>
            <a:br>
              <a:rPr lang="uk-UA" dirty="0" smtClean="0"/>
            </a:br>
            <a:r>
              <a:rPr lang="uk-UA" dirty="0" smtClean="0"/>
              <a:t>підвищення кваліфікації</a:t>
            </a:r>
            <a:endParaRPr lang="uk-UA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33" y="4233246"/>
            <a:ext cx="4176464" cy="219334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722">
            <a:off x="777223" y="1369034"/>
            <a:ext cx="2188269" cy="30968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364">
            <a:off x="6088880" y="1378407"/>
            <a:ext cx="2190107" cy="3078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78310"/>
            <a:ext cx="2216202" cy="295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60648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Самоосвіта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75252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87363"/>
            <a:ext cx="3616283" cy="2611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74016"/>
            <a:ext cx="3806160" cy="25251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5" y="3839512"/>
            <a:ext cx="3476835" cy="24482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r="28400"/>
          <a:stretch/>
        </p:blipFill>
        <p:spPr>
          <a:xfrm>
            <a:off x="4507984" y="3868008"/>
            <a:ext cx="3806160" cy="247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7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7030A0"/>
                </a:solidFill>
              </a:rPr>
              <a:t>НАШЕ ШКІЛЬНЕ ЖИТТЯ</a:t>
            </a:r>
          </a:p>
          <a:p>
            <a:pPr marL="0" indent="0" algn="ctr">
              <a:buNone/>
            </a:pPr>
            <a:endParaRPr lang="uk-UA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8" t="15918" r="18778"/>
          <a:stretch/>
        </p:blipFill>
        <p:spPr>
          <a:xfrm>
            <a:off x="539552" y="1268760"/>
            <a:ext cx="3044603" cy="1728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4104456" cy="30783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3" y="3573016"/>
            <a:ext cx="3277991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3327608" cy="41878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88184"/>
            <a:ext cx="3528392" cy="2689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11342" r="21555"/>
          <a:stretch/>
        </p:blipFill>
        <p:spPr>
          <a:xfrm>
            <a:off x="4211960" y="3429000"/>
            <a:ext cx="4248472" cy="24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408712"/>
          </a:xfrm>
        </p:spPr>
      </p:pic>
    </p:spTree>
    <p:extLst>
      <p:ext uri="{BB962C8B-B14F-4D97-AF65-F5344CB8AC3E}">
        <p14:creationId xmlns:p14="http://schemas.microsoft.com/office/powerpoint/2010/main" val="6006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9102"/>
            <a:ext cx="8640960" cy="6246242"/>
          </a:xfrm>
        </p:spPr>
      </p:pic>
    </p:spTree>
    <p:extLst>
      <p:ext uri="{BB962C8B-B14F-4D97-AF65-F5344CB8AC3E}">
        <p14:creationId xmlns:p14="http://schemas.microsoft.com/office/powerpoint/2010/main" val="23910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340</TotalTime>
  <Words>92</Words>
  <Application>Microsoft Office PowerPoint</Application>
  <PresentationFormat>Экран (4:3)</PresentationFormat>
  <Paragraphs>16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Портфоліо  асистента вчителя гімназії № 6 Олександрійської міської ради Кіровоградської області  Маркідаль Лариси Анатоліївни</vt:lpstr>
      <vt:lpstr>Презентация PowerPoint</vt:lpstr>
      <vt:lpstr>Презентация PowerPoint</vt:lpstr>
      <vt:lpstr>Професійне зростання, підвищення кваліфікації</vt:lpstr>
      <vt:lpstr>Самоосвіта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вчителя української мови та літератури Новопразького НВК  Маркідаль Лариси Анатоліївни</dc:title>
  <dc:creator>Лора</dc:creator>
  <cp:lastModifiedBy>Лора</cp:lastModifiedBy>
  <cp:revision>27</cp:revision>
  <dcterms:created xsi:type="dcterms:W3CDTF">2021-03-01T17:56:23Z</dcterms:created>
  <dcterms:modified xsi:type="dcterms:W3CDTF">2023-02-12T16:15:28Z</dcterms:modified>
</cp:coreProperties>
</file>