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284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7C954-45BA-4106-80DB-437BA9F118B5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96C5-DB29-4B44-8E48-ECC113AEA3D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449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96C5-DB29-4B44-8E48-ECC113AEA3D7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793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55F172-B141-48C5-961A-74E51CBF5B97}" type="datetimeFigureOut">
              <a:rPr lang="uk-UA" smtClean="0"/>
              <a:t>12.02.2023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2FCA34-BDA9-4AC9-86D9-C8D60C4633E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Портфоліо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асистента вчителя</a:t>
            </a:r>
            <a:br>
              <a:rPr lang="uk-UA" dirty="0" smtClean="0"/>
            </a:br>
            <a:r>
              <a:rPr lang="uk-UA" dirty="0" smtClean="0"/>
              <a:t>Гімназії №6</a:t>
            </a:r>
            <a:br>
              <a:rPr lang="uk-UA" dirty="0" smtClean="0"/>
            </a:br>
            <a:r>
              <a:rPr lang="uk-UA" dirty="0" smtClean="0"/>
              <a:t>м. Олександрії</a:t>
            </a:r>
            <a:br>
              <a:rPr lang="uk-UA" dirty="0" smtClean="0"/>
            </a:br>
            <a:r>
              <a:rPr lang="uk-UA" dirty="0" err="1" smtClean="0"/>
              <a:t>Клочко</a:t>
            </a:r>
            <a:r>
              <a:rPr lang="uk-UA" dirty="0" smtClean="0"/>
              <a:t> Валентини Юріївни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99288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3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411760" y="188641"/>
            <a:ext cx="6046440" cy="1440159"/>
          </a:xfrm>
        </p:spPr>
        <p:txBody>
          <a:bodyPr>
            <a:normAutofit/>
          </a:bodyPr>
          <a:lstStyle/>
          <a:p>
            <a:pPr algn="ctr"/>
            <a:r>
              <a:rPr lang="uk-UA" sz="16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Клочко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Валентина Юріївна </a:t>
            </a:r>
            <a:b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асистент вчителя </a:t>
            </a:r>
            <a:b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Гімназії №6</a:t>
            </a:r>
            <a:b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м. Олександрії</a:t>
            </a:r>
            <a:endParaRPr lang="uk-UA" sz="16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987824" y="1844824"/>
            <a:ext cx="5904656" cy="3312368"/>
          </a:xfrm>
        </p:spPr>
        <p:txBody>
          <a:bodyPr>
            <a:normAutofit/>
          </a:bodyPr>
          <a:lstStyle/>
          <a:p>
            <a:pPr algn="l"/>
            <a:r>
              <a:rPr lang="uk-UA" sz="1600" dirty="0" smtClean="0"/>
              <a:t>Дата народження: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25.09.1985р.</a:t>
            </a:r>
          </a:p>
          <a:p>
            <a:pPr algn="l"/>
            <a:r>
              <a:rPr lang="uk-UA" sz="1600" dirty="0" smtClean="0"/>
              <a:t>Освіта: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вища, Кіровоградський державний педагогічний університет ім. Володимира Винниченка</a:t>
            </a:r>
          </a:p>
          <a:p>
            <a:pPr algn="l"/>
            <a:r>
              <a:rPr lang="uk-UA" sz="1600" dirty="0" smtClean="0"/>
              <a:t>Педагогічний стаж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: 12 р.</a:t>
            </a:r>
          </a:p>
          <a:p>
            <a:pPr algn="l"/>
            <a:r>
              <a:rPr lang="uk-UA" sz="1600" dirty="0" smtClean="0"/>
              <a:t>Категорія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: спеціаліст</a:t>
            </a:r>
          </a:p>
          <a:p>
            <a:pPr algn="l"/>
            <a:r>
              <a:rPr lang="uk-UA" sz="1600" dirty="0" smtClean="0"/>
              <a:t>Підвищення кваліфікації: </a:t>
            </a: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>2019 р.</a:t>
            </a:r>
          </a:p>
          <a:p>
            <a:pPr algn="l"/>
            <a:r>
              <a:rPr lang="uk-UA" sz="1600" dirty="0" smtClean="0"/>
              <a:t>Тема,  над якою працюю: «</a:t>
            </a:r>
            <a:r>
              <a:rPr lang="uk-UA" sz="1600" dirty="0" err="1" smtClean="0">
                <a:solidFill>
                  <a:srgbClr val="0070C0"/>
                </a:solidFill>
              </a:rPr>
              <a:t>Протестна</a:t>
            </a:r>
            <a:r>
              <a:rPr lang="uk-UA" sz="1600" dirty="0" smtClean="0">
                <a:solidFill>
                  <a:srgbClr val="0070C0"/>
                </a:solidFill>
              </a:rPr>
              <a:t> поведінка  підлітків»</a:t>
            </a:r>
            <a:endParaRPr lang="uk-UA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2987824" cy="4681116"/>
          </a:xfrm>
        </p:spPr>
      </p:pic>
    </p:spTree>
    <p:extLst>
      <p:ext uri="{BB962C8B-B14F-4D97-AF65-F5344CB8AC3E}">
        <p14:creationId xmlns:p14="http://schemas.microsoft.com/office/powerpoint/2010/main" val="27654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306" y="312700"/>
            <a:ext cx="5702166" cy="614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2880319" cy="57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6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664295" cy="20162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Освіта</a:t>
            </a:r>
            <a:endParaRPr lang="uk-UA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933056"/>
            <a:ext cx="2376264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3056"/>
            <a:ext cx="3384376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268760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2002 р.-2005 р. </a:t>
            </a:r>
            <a:r>
              <a:rPr lang="uk-UA" dirty="0" smtClean="0"/>
              <a:t>навчалася в Олександрійському педагогічному коледжі ім. В.О. Сухомлинського та здобула спеціальність «Початкове навчання» і здобула кваліфікацію вчитель початкових класів.</a:t>
            </a:r>
          </a:p>
          <a:p>
            <a:r>
              <a:rPr lang="uk-UA" dirty="0" smtClean="0">
                <a:solidFill>
                  <a:srgbClr val="00B050"/>
                </a:solidFill>
              </a:rPr>
              <a:t>2005 р. -2008 р.  </a:t>
            </a:r>
            <a:r>
              <a:rPr lang="uk-UA" dirty="0" smtClean="0"/>
              <a:t>навчалася  в  Кіровоградському державному педагогічному університеті ім. В. Винниченка та отримала повну вищу освіту за спеціальністю «Початкове навчання» здобула кваліфікацію вчителя початкових класів, організатора  початкової освіти, практичного психолога в закладах освіти.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32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6" y="1628800"/>
            <a:ext cx="604974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</a:rPr>
              <a:t>Підвищення кваліфікації</a:t>
            </a:r>
            <a:endParaRPr lang="uk-UA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7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784976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195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464496" cy="30243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Співпраця асистента з дітьми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45" y="1779368"/>
            <a:ext cx="3779912" cy="49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130</Words>
  <Application>Microsoft Office PowerPoint</Application>
  <PresentationFormat>Экран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Портфоліо асистента вчителя Гімназії №6 м. Олександрії Клочко Валентини Юріївни</vt:lpstr>
      <vt:lpstr>Клочко Валентина Юріївна  асистент вчителя  Гімназії №6 м. Олександрії</vt:lpstr>
      <vt:lpstr>Презентация PowerPoint</vt:lpstr>
      <vt:lpstr>Освіта</vt:lpstr>
      <vt:lpstr>Підвищення кваліфікації</vt:lpstr>
      <vt:lpstr>Презентация PowerPoint</vt:lpstr>
      <vt:lpstr>Співпраця асистента з дітьми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асистента вчителя Гімназії №6 м. Олександрії Клочко Валентини Юріївни</dc:title>
  <dc:creator>тт</dc:creator>
  <cp:lastModifiedBy>тт</cp:lastModifiedBy>
  <cp:revision>8</cp:revision>
  <dcterms:created xsi:type="dcterms:W3CDTF">2023-02-11T18:28:42Z</dcterms:created>
  <dcterms:modified xsi:type="dcterms:W3CDTF">2023-02-12T17:03:54Z</dcterms:modified>
</cp:coreProperties>
</file>