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21.gif" ContentType="image/gif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media/image18.wmf" ContentType="image/x-wmf"/>
  <Override PartName="/ppt/media/image7.png" ContentType="image/png"/>
  <Override PartName="/ppt/media/image6.png" ContentType="image/png"/>
  <Override PartName="/ppt/media/image17.wmf" ContentType="image/x-wmf"/>
  <Override PartName="/ppt/media/image8.png" ContentType="image/png"/>
  <Override PartName="/ppt/media/image9.jpeg" ContentType="image/jpeg"/>
  <Override PartName="/ppt/media/image10.jpeg" ContentType="image/jpeg"/>
  <Override PartName="/ppt/media/image20.gif" ContentType="image/gif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9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presProps" Target="presProps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6E3D34-D4B6-4BD6-A851-A372442C36F2}" type="doc">
      <dgm:prSet loTypeId="urn:microsoft.com/office/officeart/2005/8/layout/list1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192809E-0C91-412B-A65B-E7B55E6BF9DE}">
      <dgm:prSet phldrT="[Текст]"/>
      <dgm:spPr/>
      <dgm:t>
        <a:bodyPr/>
        <a:lstStyle/>
        <a:p>
          <a:endParaRPr lang="ru-RU" dirty="0"/>
        </a:p>
      </dgm:t>
    </dgm:pt>
    <dgm:pt modelId="{EC486964-C7CA-4E27-A502-00D1CF59B23A}" type="parTrans" cxnId="{F8B3A9BC-F2CA-49A5-9D24-27C6D60C0B73}">
      <dgm:prSet/>
      <dgm:spPr/>
      <dgm:t>
        <a:bodyPr/>
        <a:lstStyle/>
        <a:p>
          <a:endParaRPr lang="ru-RU"/>
        </a:p>
      </dgm:t>
    </dgm:pt>
    <dgm:pt modelId="{71057980-A192-465A-8E5B-FF52DF70448B}" type="sibTrans" cxnId="{F8B3A9BC-F2CA-49A5-9D24-27C6D60C0B73}">
      <dgm:prSet/>
      <dgm:spPr/>
      <dgm:t>
        <a:bodyPr/>
        <a:lstStyle/>
        <a:p>
          <a:endParaRPr lang="ru-RU"/>
        </a:p>
      </dgm:t>
    </dgm:pt>
    <dgm:pt modelId="{699CC641-5851-40D6-B8C1-95CF4B726E76}">
      <dgm:prSet phldrT="[Текст]"/>
      <dgm:spPr/>
      <dgm:t>
        <a:bodyPr/>
        <a:lstStyle/>
        <a:p>
          <a:endParaRPr lang="ru-RU" dirty="0"/>
        </a:p>
      </dgm:t>
    </dgm:pt>
    <dgm:pt modelId="{E912C4E8-3521-424B-A739-80ED360F1F07}" type="parTrans" cxnId="{F8DB22A4-0951-42FF-BB13-4BB7101AA47A}">
      <dgm:prSet/>
      <dgm:spPr/>
      <dgm:t>
        <a:bodyPr/>
        <a:lstStyle/>
        <a:p>
          <a:endParaRPr lang="ru-RU"/>
        </a:p>
      </dgm:t>
    </dgm:pt>
    <dgm:pt modelId="{8D9A081F-3A02-4A79-9B1E-B114E07472AA}" type="sibTrans" cxnId="{F8DB22A4-0951-42FF-BB13-4BB7101AA47A}">
      <dgm:prSet/>
      <dgm:spPr/>
      <dgm:t>
        <a:bodyPr/>
        <a:lstStyle/>
        <a:p>
          <a:endParaRPr lang="ru-RU"/>
        </a:p>
      </dgm:t>
    </dgm:pt>
    <dgm:pt modelId="{F08F2676-8132-49EF-B1C1-96ACBE630FF3}">
      <dgm:prSet phldrT="[Текст]"/>
      <dgm:spPr/>
      <dgm:t>
        <a:bodyPr/>
        <a:lstStyle/>
        <a:p>
          <a:endParaRPr lang="ru-RU" dirty="0"/>
        </a:p>
      </dgm:t>
    </dgm:pt>
    <dgm:pt modelId="{64303BC1-89A6-4BA4-8783-1B482461D1F0}" type="parTrans" cxnId="{EB42C602-7966-43C3-A7A7-259186F7B137}">
      <dgm:prSet/>
      <dgm:spPr/>
      <dgm:t>
        <a:bodyPr/>
        <a:lstStyle/>
        <a:p>
          <a:endParaRPr lang="ru-RU"/>
        </a:p>
      </dgm:t>
    </dgm:pt>
    <dgm:pt modelId="{4EB81CA5-60CD-43CF-9DA8-09D3DA428584}" type="sibTrans" cxnId="{EB42C602-7966-43C3-A7A7-259186F7B137}">
      <dgm:prSet/>
      <dgm:spPr/>
      <dgm:t>
        <a:bodyPr/>
        <a:lstStyle/>
        <a:p>
          <a:endParaRPr lang="ru-RU"/>
        </a:p>
      </dgm:t>
    </dgm:pt>
    <dgm:pt modelId="{CB1FDF48-23DA-48B4-8BCE-8FE79AB4C00D}" type="pres">
      <dgm:prSet presAssocID="{E76E3D34-D4B6-4BD6-A851-A372442C36F2}" presName="linear" presStyleCnt="0">
        <dgm:presLayoutVars>
          <dgm:dir/>
          <dgm:animLvl val="lvl"/>
          <dgm:resizeHandles val="exact"/>
        </dgm:presLayoutVars>
      </dgm:prSet>
      <dgm:spPr/>
    </dgm:pt>
    <dgm:pt modelId="{14D8EC2D-C156-4B02-8169-D47F56844860}" type="pres">
      <dgm:prSet presAssocID="{1192809E-0C91-412B-A65B-E7B55E6BF9DE}" presName="parentLin" presStyleCnt="0"/>
      <dgm:spPr/>
    </dgm:pt>
    <dgm:pt modelId="{4F9E041F-F156-473C-A3C1-3F2063B4D1A8}" type="pres">
      <dgm:prSet presAssocID="{1192809E-0C91-412B-A65B-E7B55E6BF9DE}" presName="parentLeftMargin" presStyleLbl="node1" presStyleIdx="0" presStyleCnt="3"/>
      <dgm:spPr/>
    </dgm:pt>
    <dgm:pt modelId="{30CADAF4-B4C3-4B74-AE66-7F217F8E8F96}" type="pres">
      <dgm:prSet presAssocID="{1192809E-0C91-412B-A65B-E7B55E6BF9DE}" presName="parentText" presStyleLbl="node1" presStyleIdx="0" presStyleCnt="3" custScaleX="142857" custLinFactNeighborX="515" custLinFactNeighborY="-2114">
        <dgm:presLayoutVars>
          <dgm:chMax val="0"/>
          <dgm:bulletEnabled val="1"/>
        </dgm:presLayoutVars>
      </dgm:prSet>
      <dgm:spPr/>
    </dgm:pt>
    <dgm:pt modelId="{8738852B-0654-4142-AF5C-473C36FED87F}" type="pres">
      <dgm:prSet presAssocID="{1192809E-0C91-412B-A65B-E7B55E6BF9DE}" presName="negativeSpace" presStyleCnt="0"/>
      <dgm:spPr/>
    </dgm:pt>
    <dgm:pt modelId="{05BD96CD-BE01-446A-A81B-9B905E925D74}" type="pres">
      <dgm:prSet presAssocID="{1192809E-0C91-412B-A65B-E7B55E6BF9DE}" presName="childText" presStyleLbl="conFgAcc1" presStyleIdx="0" presStyleCnt="3">
        <dgm:presLayoutVars>
          <dgm:bulletEnabled val="1"/>
        </dgm:presLayoutVars>
      </dgm:prSet>
      <dgm:spPr/>
    </dgm:pt>
    <dgm:pt modelId="{5A1D3F6F-3472-4C04-9AEC-ADDB3CB0EF20}" type="pres">
      <dgm:prSet presAssocID="{71057980-A192-465A-8E5B-FF52DF70448B}" presName="spaceBetweenRectangles" presStyleCnt="0"/>
      <dgm:spPr/>
    </dgm:pt>
    <dgm:pt modelId="{79B18B73-B7EC-4320-909D-93ADAB5040D4}" type="pres">
      <dgm:prSet presAssocID="{699CC641-5851-40D6-B8C1-95CF4B726E76}" presName="parentLin" presStyleCnt="0"/>
      <dgm:spPr/>
    </dgm:pt>
    <dgm:pt modelId="{261087C9-C243-4DD0-943E-C8C8E0532C86}" type="pres">
      <dgm:prSet presAssocID="{699CC641-5851-40D6-B8C1-95CF4B726E76}" presName="parentLeftMargin" presStyleLbl="node1" presStyleIdx="0" presStyleCnt="3"/>
      <dgm:spPr/>
    </dgm:pt>
    <dgm:pt modelId="{B4DD7D7E-DF8F-4586-98F3-968218C15FA2}" type="pres">
      <dgm:prSet presAssocID="{699CC641-5851-40D6-B8C1-95CF4B726E76}" presName="parentText" presStyleLbl="node1" presStyleIdx="1" presStyleCnt="3" custScaleX="142857" custLinFactNeighborX="14945" custLinFactNeighborY="-904">
        <dgm:presLayoutVars>
          <dgm:chMax val="0"/>
          <dgm:bulletEnabled val="1"/>
        </dgm:presLayoutVars>
      </dgm:prSet>
      <dgm:spPr/>
    </dgm:pt>
    <dgm:pt modelId="{BD5B85EF-AC4D-44D8-B7BA-05269DC19D1B}" type="pres">
      <dgm:prSet presAssocID="{699CC641-5851-40D6-B8C1-95CF4B726E76}" presName="negativeSpace" presStyleCnt="0"/>
      <dgm:spPr/>
    </dgm:pt>
    <dgm:pt modelId="{DACE5BC2-9E65-4CC0-A170-77B8F01D0D14}" type="pres">
      <dgm:prSet presAssocID="{699CC641-5851-40D6-B8C1-95CF4B726E76}" presName="childText" presStyleLbl="conFgAcc1" presStyleIdx="1" presStyleCnt="3" custLinFactNeighborX="18642">
        <dgm:presLayoutVars>
          <dgm:bulletEnabled val="1"/>
        </dgm:presLayoutVars>
      </dgm:prSet>
      <dgm:spPr/>
    </dgm:pt>
    <dgm:pt modelId="{18D66530-F1EA-4B05-9209-8DBAEBEDD003}" type="pres">
      <dgm:prSet presAssocID="{8D9A081F-3A02-4A79-9B1E-B114E07472AA}" presName="spaceBetweenRectangles" presStyleCnt="0"/>
      <dgm:spPr/>
    </dgm:pt>
    <dgm:pt modelId="{269F1BA3-4C7D-4A99-BE2D-8117D2DD3BFB}" type="pres">
      <dgm:prSet presAssocID="{F08F2676-8132-49EF-B1C1-96ACBE630FF3}" presName="parentLin" presStyleCnt="0"/>
      <dgm:spPr/>
    </dgm:pt>
    <dgm:pt modelId="{2D2FD50F-D321-46A9-8750-D15A52EAB390}" type="pres">
      <dgm:prSet presAssocID="{F08F2676-8132-49EF-B1C1-96ACBE630FF3}" presName="parentLeftMargin" presStyleLbl="node1" presStyleIdx="1" presStyleCnt="3"/>
      <dgm:spPr/>
    </dgm:pt>
    <dgm:pt modelId="{79E4695C-4698-4B51-9F50-A42BD4C0AA7B}" type="pres">
      <dgm:prSet presAssocID="{F08F2676-8132-49EF-B1C1-96ACBE630FF3}" presName="parentText" presStyleLbl="node1" presStyleIdx="2" presStyleCnt="3" custScaleX="142857" custLinFactX="19489" custLinFactNeighborX="100000">
        <dgm:presLayoutVars>
          <dgm:chMax val="0"/>
          <dgm:bulletEnabled val="1"/>
        </dgm:presLayoutVars>
      </dgm:prSet>
      <dgm:spPr/>
    </dgm:pt>
    <dgm:pt modelId="{ADD01685-0883-420E-844B-CBD6F428E9F4}" type="pres">
      <dgm:prSet presAssocID="{F08F2676-8132-49EF-B1C1-96ACBE630FF3}" presName="negativeSpace" presStyleCnt="0"/>
      <dgm:spPr/>
    </dgm:pt>
    <dgm:pt modelId="{00AF83E2-E9B3-4AFE-BD17-581F6EFECED9}" type="pres">
      <dgm:prSet presAssocID="{F08F2676-8132-49EF-B1C1-96ACBE630FF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42C602-7966-43C3-A7A7-259186F7B137}" srcId="{E76E3D34-D4B6-4BD6-A851-A372442C36F2}" destId="{F08F2676-8132-49EF-B1C1-96ACBE630FF3}" srcOrd="2" destOrd="0" parTransId="{64303BC1-89A6-4BA4-8783-1B482461D1F0}" sibTransId="{4EB81CA5-60CD-43CF-9DA8-09D3DA428584}"/>
    <dgm:cxn modelId="{C99EEE02-523B-4E01-9FEB-E3C6D11D2176}" type="presOf" srcId="{699CC641-5851-40D6-B8C1-95CF4B726E76}" destId="{B4DD7D7E-DF8F-4586-98F3-968218C15FA2}" srcOrd="1" destOrd="0" presId="urn:microsoft.com/office/officeart/2005/8/layout/list1"/>
    <dgm:cxn modelId="{6B5A3B19-7BD6-4D85-A3AA-811DEA82C559}" type="presOf" srcId="{1192809E-0C91-412B-A65B-E7B55E6BF9DE}" destId="{30CADAF4-B4C3-4B74-AE66-7F217F8E8F96}" srcOrd="1" destOrd="0" presId="urn:microsoft.com/office/officeart/2005/8/layout/list1"/>
    <dgm:cxn modelId="{DD3A5932-413C-4A94-85C0-91E13DAAB69A}" type="presOf" srcId="{E76E3D34-D4B6-4BD6-A851-A372442C36F2}" destId="{CB1FDF48-23DA-48B4-8BCE-8FE79AB4C00D}" srcOrd="0" destOrd="0" presId="urn:microsoft.com/office/officeart/2005/8/layout/list1"/>
    <dgm:cxn modelId="{C8B95C7E-7E5B-4105-AAAC-BE50087DD73F}" type="presOf" srcId="{699CC641-5851-40D6-B8C1-95CF4B726E76}" destId="{261087C9-C243-4DD0-943E-C8C8E0532C86}" srcOrd="0" destOrd="0" presId="urn:microsoft.com/office/officeart/2005/8/layout/list1"/>
    <dgm:cxn modelId="{F8DB22A4-0951-42FF-BB13-4BB7101AA47A}" srcId="{E76E3D34-D4B6-4BD6-A851-A372442C36F2}" destId="{699CC641-5851-40D6-B8C1-95CF4B726E76}" srcOrd="1" destOrd="0" parTransId="{E912C4E8-3521-424B-A739-80ED360F1F07}" sibTransId="{8D9A081F-3A02-4A79-9B1E-B114E07472AA}"/>
    <dgm:cxn modelId="{F8B3A9BC-F2CA-49A5-9D24-27C6D60C0B73}" srcId="{E76E3D34-D4B6-4BD6-A851-A372442C36F2}" destId="{1192809E-0C91-412B-A65B-E7B55E6BF9DE}" srcOrd="0" destOrd="0" parTransId="{EC486964-C7CA-4E27-A502-00D1CF59B23A}" sibTransId="{71057980-A192-465A-8E5B-FF52DF70448B}"/>
    <dgm:cxn modelId="{57504DCA-243D-47AE-BE70-E2011D9C0235}" type="presOf" srcId="{F08F2676-8132-49EF-B1C1-96ACBE630FF3}" destId="{2D2FD50F-D321-46A9-8750-D15A52EAB390}" srcOrd="0" destOrd="0" presId="urn:microsoft.com/office/officeart/2005/8/layout/list1"/>
    <dgm:cxn modelId="{252CAAFA-0744-4916-BFC5-6A63685C96E9}" type="presOf" srcId="{1192809E-0C91-412B-A65B-E7B55E6BF9DE}" destId="{4F9E041F-F156-473C-A3C1-3F2063B4D1A8}" srcOrd="0" destOrd="0" presId="urn:microsoft.com/office/officeart/2005/8/layout/list1"/>
    <dgm:cxn modelId="{1E950CFE-4F07-45C6-9019-322A4B37CA2B}" type="presOf" srcId="{F08F2676-8132-49EF-B1C1-96ACBE630FF3}" destId="{79E4695C-4698-4B51-9F50-A42BD4C0AA7B}" srcOrd="1" destOrd="0" presId="urn:microsoft.com/office/officeart/2005/8/layout/list1"/>
    <dgm:cxn modelId="{3BD8010A-DDC2-4021-A5F3-654CE97927DC}" type="presParOf" srcId="{CB1FDF48-23DA-48B4-8BCE-8FE79AB4C00D}" destId="{14D8EC2D-C156-4B02-8169-D47F56844860}" srcOrd="0" destOrd="0" presId="urn:microsoft.com/office/officeart/2005/8/layout/list1"/>
    <dgm:cxn modelId="{AA33A634-51E6-42A7-86A1-4D5660BE31BB}" type="presParOf" srcId="{14D8EC2D-C156-4B02-8169-D47F56844860}" destId="{4F9E041F-F156-473C-A3C1-3F2063B4D1A8}" srcOrd="0" destOrd="0" presId="urn:microsoft.com/office/officeart/2005/8/layout/list1"/>
    <dgm:cxn modelId="{78FB0D0A-0FC2-4C5E-909F-7F7B8873C161}" type="presParOf" srcId="{14D8EC2D-C156-4B02-8169-D47F56844860}" destId="{30CADAF4-B4C3-4B74-AE66-7F217F8E8F96}" srcOrd="1" destOrd="0" presId="urn:microsoft.com/office/officeart/2005/8/layout/list1"/>
    <dgm:cxn modelId="{31889B5D-6B64-4A37-84A3-20C24CE303F2}" type="presParOf" srcId="{CB1FDF48-23DA-48B4-8BCE-8FE79AB4C00D}" destId="{8738852B-0654-4142-AF5C-473C36FED87F}" srcOrd="1" destOrd="0" presId="urn:microsoft.com/office/officeart/2005/8/layout/list1"/>
    <dgm:cxn modelId="{4F6D8F50-E900-4CF9-A577-C2A3AFF83027}" type="presParOf" srcId="{CB1FDF48-23DA-48B4-8BCE-8FE79AB4C00D}" destId="{05BD96CD-BE01-446A-A81B-9B905E925D74}" srcOrd="2" destOrd="0" presId="urn:microsoft.com/office/officeart/2005/8/layout/list1"/>
    <dgm:cxn modelId="{E0A707F6-3EB9-4647-9103-1305D76FFC22}" type="presParOf" srcId="{CB1FDF48-23DA-48B4-8BCE-8FE79AB4C00D}" destId="{5A1D3F6F-3472-4C04-9AEC-ADDB3CB0EF20}" srcOrd="3" destOrd="0" presId="urn:microsoft.com/office/officeart/2005/8/layout/list1"/>
    <dgm:cxn modelId="{5FA2A18F-310F-409F-B8B2-E38B891811D6}" type="presParOf" srcId="{CB1FDF48-23DA-48B4-8BCE-8FE79AB4C00D}" destId="{79B18B73-B7EC-4320-909D-93ADAB5040D4}" srcOrd="4" destOrd="0" presId="urn:microsoft.com/office/officeart/2005/8/layout/list1"/>
    <dgm:cxn modelId="{470E19C7-8070-4C75-874B-E5DDE404702D}" type="presParOf" srcId="{79B18B73-B7EC-4320-909D-93ADAB5040D4}" destId="{261087C9-C243-4DD0-943E-C8C8E0532C86}" srcOrd="0" destOrd="0" presId="urn:microsoft.com/office/officeart/2005/8/layout/list1"/>
    <dgm:cxn modelId="{F6FC7ED5-84C9-444E-9234-42A3797E76B6}" type="presParOf" srcId="{79B18B73-B7EC-4320-909D-93ADAB5040D4}" destId="{B4DD7D7E-DF8F-4586-98F3-968218C15FA2}" srcOrd="1" destOrd="0" presId="urn:microsoft.com/office/officeart/2005/8/layout/list1"/>
    <dgm:cxn modelId="{E67CF0A6-CFA8-4B99-BD98-74E6D4C44D62}" type="presParOf" srcId="{CB1FDF48-23DA-48B4-8BCE-8FE79AB4C00D}" destId="{BD5B85EF-AC4D-44D8-B7BA-05269DC19D1B}" srcOrd="5" destOrd="0" presId="urn:microsoft.com/office/officeart/2005/8/layout/list1"/>
    <dgm:cxn modelId="{B2CC5978-9655-453D-83E9-1B42ADD65E5D}" type="presParOf" srcId="{CB1FDF48-23DA-48B4-8BCE-8FE79AB4C00D}" destId="{DACE5BC2-9E65-4CC0-A170-77B8F01D0D14}" srcOrd="6" destOrd="0" presId="urn:microsoft.com/office/officeart/2005/8/layout/list1"/>
    <dgm:cxn modelId="{30BFA24D-DD3E-4241-9DF3-C870A39F016B}" type="presParOf" srcId="{CB1FDF48-23DA-48B4-8BCE-8FE79AB4C00D}" destId="{18D66530-F1EA-4B05-9209-8DBAEBEDD003}" srcOrd="7" destOrd="0" presId="urn:microsoft.com/office/officeart/2005/8/layout/list1"/>
    <dgm:cxn modelId="{4CE94986-7E12-41AA-9D91-A56A5F1273E8}" type="presParOf" srcId="{CB1FDF48-23DA-48B4-8BCE-8FE79AB4C00D}" destId="{269F1BA3-4C7D-4A99-BE2D-8117D2DD3BFB}" srcOrd="8" destOrd="0" presId="urn:microsoft.com/office/officeart/2005/8/layout/list1"/>
    <dgm:cxn modelId="{CAE5F224-E70C-4C57-9820-6C8C490BF52A}" type="presParOf" srcId="{269F1BA3-4C7D-4A99-BE2D-8117D2DD3BFB}" destId="{2D2FD50F-D321-46A9-8750-D15A52EAB390}" srcOrd="0" destOrd="0" presId="urn:microsoft.com/office/officeart/2005/8/layout/list1"/>
    <dgm:cxn modelId="{C51EBEA0-FEAE-49F1-89F4-4D281F30A7FF}" type="presParOf" srcId="{269F1BA3-4C7D-4A99-BE2D-8117D2DD3BFB}" destId="{79E4695C-4698-4B51-9F50-A42BD4C0AA7B}" srcOrd="1" destOrd="0" presId="urn:microsoft.com/office/officeart/2005/8/layout/list1"/>
    <dgm:cxn modelId="{83278142-14BA-4A53-89E0-BA8CBF08F497}" type="presParOf" srcId="{CB1FDF48-23DA-48B4-8BCE-8FE79AB4C00D}" destId="{ADD01685-0883-420E-844B-CBD6F428E9F4}" srcOrd="9" destOrd="0" presId="urn:microsoft.com/office/officeart/2005/8/layout/list1"/>
    <dgm:cxn modelId="{8B98C386-539A-4CB6-9929-B468B8370828}" type="presParOf" srcId="{CB1FDF48-23DA-48B4-8BCE-8FE79AB4C00D}" destId="{00AF83E2-E9B3-4AFE-BD17-581F6EFECED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CE416-3A66-49F3-A869-96B33A5FE1AE}" type="doc">
      <dgm:prSet loTypeId="urn:microsoft.com/office/officeart/2008/layout/VerticalCurvedList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31C41C-C110-4F4E-9487-C0B27022CA99}">
      <dgm:prSet phldrT="[Текст]"/>
      <dgm:spPr/>
      <dgm:t>
        <a:bodyPr/>
        <a:lstStyle/>
        <a:p>
          <a:endParaRPr lang="ru-RU" dirty="0"/>
        </a:p>
      </dgm:t>
    </dgm:pt>
    <dgm:pt modelId="{556514C6-5658-449B-9A51-BD631D3CB509}" type="parTrans" cxnId="{DD6E3CBF-67EB-4093-BAF0-8EB55A798140}">
      <dgm:prSet/>
      <dgm:spPr/>
      <dgm:t>
        <a:bodyPr/>
        <a:lstStyle/>
        <a:p>
          <a:endParaRPr lang="ru-RU"/>
        </a:p>
      </dgm:t>
    </dgm:pt>
    <dgm:pt modelId="{57199AFD-5785-4A5E-9A48-DF1DE8B6C182}" type="sibTrans" cxnId="{DD6E3CBF-67EB-4093-BAF0-8EB55A798140}">
      <dgm:prSet/>
      <dgm:spPr/>
      <dgm:t>
        <a:bodyPr/>
        <a:lstStyle/>
        <a:p>
          <a:endParaRPr lang="ru-RU"/>
        </a:p>
      </dgm:t>
    </dgm:pt>
    <dgm:pt modelId="{8DA16BA3-EB73-4A8B-A609-B76A907AF704}">
      <dgm:prSet phldrT="[Текст]"/>
      <dgm:spPr/>
      <dgm:t>
        <a:bodyPr/>
        <a:lstStyle/>
        <a:p>
          <a:endParaRPr lang="ru-RU" dirty="0"/>
        </a:p>
      </dgm:t>
    </dgm:pt>
    <dgm:pt modelId="{03D9A4A8-93DF-4956-85B2-EAB3608763BE}" type="parTrans" cxnId="{B35EB2AF-D238-40EE-BC49-911A999DAB27}">
      <dgm:prSet/>
      <dgm:spPr/>
      <dgm:t>
        <a:bodyPr/>
        <a:lstStyle/>
        <a:p>
          <a:endParaRPr lang="ru-RU"/>
        </a:p>
      </dgm:t>
    </dgm:pt>
    <dgm:pt modelId="{69F18B71-1A07-4277-9D2D-2479F2E68A30}" type="sibTrans" cxnId="{B35EB2AF-D238-40EE-BC49-911A999DAB27}">
      <dgm:prSet/>
      <dgm:spPr/>
      <dgm:t>
        <a:bodyPr/>
        <a:lstStyle/>
        <a:p>
          <a:endParaRPr lang="ru-RU"/>
        </a:p>
      </dgm:t>
    </dgm:pt>
    <dgm:pt modelId="{257CD514-6D22-4A93-96A9-31D0FC351866}">
      <dgm:prSet phldrT="[Текст]"/>
      <dgm:spPr/>
      <dgm:t>
        <a:bodyPr/>
        <a:lstStyle/>
        <a:p>
          <a:endParaRPr lang="ru-RU" dirty="0"/>
        </a:p>
      </dgm:t>
    </dgm:pt>
    <dgm:pt modelId="{244C9F78-E66E-43FD-8E90-BEE5059F4D87}" type="parTrans" cxnId="{7466377E-AB3E-478A-A5BD-43C24F4AF282}">
      <dgm:prSet/>
      <dgm:spPr/>
      <dgm:t>
        <a:bodyPr/>
        <a:lstStyle/>
        <a:p>
          <a:endParaRPr lang="ru-RU"/>
        </a:p>
      </dgm:t>
    </dgm:pt>
    <dgm:pt modelId="{E3E39FFF-AA31-49A4-8788-972F7D12D790}" type="sibTrans" cxnId="{7466377E-AB3E-478A-A5BD-43C24F4AF282}">
      <dgm:prSet/>
      <dgm:spPr/>
      <dgm:t>
        <a:bodyPr/>
        <a:lstStyle/>
        <a:p>
          <a:endParaRPr lang="ru-RU"/>
        </a:p>
      </dgm:t>
    </dgm:pt>
    <dgm:pt modelId="{1BB09DCB-77AC-4EEE-898D-D2D6674EE42C}" type="pres">
      <dgm:prSet presAssocID="{407CE416-3A66-49F3-A869-96B33A5FE1AE}" presName="Name0" presStyleCnt="0">
        <dgm:presLayoutVars>
          <dgm:chMax val="7"/>
          <dgm:chPref val="7"/>
          <dgm:dir/>
        </dgm:presLayoutVars>
      </dgm:prSet>
      <dgm:spPr/>
    </dgm:pt>
    <dgm:pt modelId="{5C2E8F1F-2CB1-4A30-8A03-5E5C27F87586}" type="pres">
      <dgm:prSet presAssocID="{407CE416-3A66-49F3-A869-96B33A5FE1AE}" presName="Name1" presStyleCnt="0"/>
      <dgm:spPr/>
    </dgm:pt>
    <dgm:pt modelId="{233CF13B-D46D-4174-870C-85B37EBB3EE0}" type="pres">
      <dgm:prSet presAssocID="{407CE416-3A66-49F3-A869-96B33A5FE1AE}" presName="cycle" presStyleCnt="0"/>
      <dgm:spPr/>
    </dgm:pt>
    <dgm:pt modelId="{6170D7CE-42CA-446B-BA1E-39FC26725B52}" type="pres">
      <dgm:prSet presAssocID="{407CE416-3A66-49F3-A869-96B33A5FE1AE}" presName="srcNode" presStyleLbl="node1" presStyleIdx="0" presStyleCnt="3"/>
      <dgm:spPr/>
    </dgm:pt>
    <dgm:pt modelId="{FAC04C6D-5E9A-4676-89FB-C2475D0D0F6A}" type="pres">
      <dgm:prSet presAssocID="{407CE416-3A66-49F3-A869-96B33A5FE1AE}" presName="conn" presStyleLbl="parChTrans1D2" presStyleIdx="0" presStyleCnt="1"/>
      <dgm:spPr/>
    </dgm:pt>
    <dgm:pt modelId="{AD188C7C-40A0-4A57-9F38-4777D79D13E9}" type="pres">
      <dgm:prSet presAssocID="{407CE416-3A66-49F3-A869-96B33A5FE1AE}" presName="extraNode" presStyleLbl="node1" presStyleIdx="0" presStyleCnt="3"/>
      <dgm:spPr/>
    </dgm:pt>
    <dgm:pt modelId="{09FC5D5D-CFC8-4965-87E9-9D678E98BE50}" type="pres">
      <dgm:prSet presAssocID="{407CE416-3A66-49F3-A869-96B33A5FE1AE}" presName="dstNode" presStyleLbl="node1" presStyleIdx="0" presStyleCnt="3"/>
      <dgm:spPr/>
    </dgm:pt>
    <dgm:pt modelId="{956DB3A0-C0C0-43B0-8506-287CBC9148CA}" type="pres">
      <dgm:prSet presAssocID="{1C31C41C-C110-4F4E-9487-C0B27022CA99}" presName="text_1" presStyleLbl="node1" presStyleIdx="0" presStyleCnt="3">
        <dgm:presLayoutVars>
          <dgm:bulletEnabled val="1"/>
        </dgm:presLayoutVars>
      </dgm:prSet>
      <dgm:spPr/>
    </dgm:pt>
    <dgm:pt modelId="{7E115280-924B-429A-916A-4EAED92A044F}" type="pres">
      <dgm:prSet presAssocID="{1C31C41C-C110-4F4E-9487-C0B27022CA99}" presName="accent_1" presStyleCnt="0"/>
      <dgm:spPr/>
    </dgm:pt>
    <dgm:pt modelId="{78F60F9E-C720-4526-987F-01A272953B67}" type="pres">
      <dgm:prSet presAssocID="{1C31C41C-C110-4F4E-9487-C0B27022CA99}" presName="accentRepeatNode" presStyleLbl="solidFgAcc1" presStyleIdx="0" presStyleCnt="3"/>
      <dgm:spPr/>
    </dgm:pt>
    <dgm:pt modelId="{4E9EC8D0-5316-4610-A3B3-7C25D8E2B1E1}" type="pres">
      <dgm:prSet presAssocID="{8DA16BA3-EB73-4A8B-A609-B76A907AF704}" presName="text_2" presStyleLbl="node1" presStyleIdx="1" presStyleCnt="3">
        <dgm:presLayoutVars>
          <dgm:bulletEnabled val="1"/>
        </dgm:presLayoutVars>
      </dgm:prSet>
      <dgm:spPr/>
    </dgm:pt>
    <dgm:pt modelId="{BD7770D6-166D-4EDD-BC0A-A9E1A508B167}" type="pres">
      <dgm:prSet presAssocID="{8DA16BA3-EB73-4A8B-A609-B76A907AF704}" presName="accent_2" presStyleCnt="0"/>
      <dgm:spPr/>
    </dgm:pt>
    <dgm:pt modelId="{4F3D6C10-80AB-4155-AE19-D2DDDA8C4A61}" type="pres">
      <dgm:prSet presAssocID="{8DA16BA3-EB73-4A8B-A609-B76A907AF704}" presName="accentRepeatNode" presStyleLbl="solidFgAcc1" presStyleIdx="1" presStyleCnt="3"/>
      <dgm:spPr/>
    </dgm:pt>
    <dgm:pt modelId="{CF515834-3F0B-490A-8CA1-8A53C9A0F2AB}" type="pres">
      <dgm:prSet presAssocID="{257CD514-6D22-4A93-96A9-31D0FC351866}" presName="text_3" presStyleLbl="node1" presStyleIdx="2" presStyleCnt="3">
        <dgm:presLayoutVars>
          <dgm:bulletEnabled val="1"/>
        </dgm:presLayoutVars>
      </dgm:prSet>
      <dgm:spPr/>
    </dgm:pt>
    <dgm:pt modelId="{7ABE5D24-1525-4841-A15C-F19B8125B9FA}" type="pres">
      <dgm:prSet presAssocID="{257CD514-6D22-4A93-96A9-31D0FC351866}" presName="accent_3" presStyleCnt="0"/>
      <dgm:spPr/>
    </dgm:pt>
    <dgm:pt modelId="{FEC8D9B4-2383-47AB-9C8F-C58EF3BE7776}" type="pres">
      <dgm:prSet presAssocID="{257CD514-6D22-4A93-96A9-31D0FC351866}" presName="accentRepeatNode" presStyleLbl="solidFgAcc1" presStyleIdx="2" presStyleCnt="3"/>
      <dgm:spPr/>
    </dgm:pt>
  </dgm:ptLst>
  <dgm:cxnLst>
    <dgm:cxn modelId="{00163F3B-45A6-47B5-9749-8E8BA292907C}" type="presOf" srcId="{8DA16BA3-EB73-4A8B-A609-B76A907AF704}" destId="{4E9EC8D0-5316-4610-A3B3-7C25D8E2B1E1}" srcOrd="0" destOrd="0" presId="urn:microsoft.com/office/officeart/2008/layout/VerticalCurvedList"/>
    <dgm:cxn modelId="{C4F1333D-47E5-40F8-9C70-4780F0CCDEA2}" type="presOf" srcId="{57199AFD-5785-4A5E-9A48-DF1DE8B6C182}" destId="{FAC04C6D-5E9A-4676-89FB-C2475D0D0F6A}" srcOrd="0" destOrd="0" presId="urn:microsoft.com/office/officeart/2008/layout/VerticalCurvedList"/>
    <dgm:cxn modelId="{7466377E-AB3E-478A-A5BD-43C24F4AF282}" srcId="{407CE416-3A66-49F3-A869-96B33A5FE1AE}" destId="{257CD514-6D22-4A93-96A9-31D0FC351866}" srcOrd="2" destOrd="0" parTransId="{244C9F78-E66E-43FD-8E90-BEE5059F4D87}" sibTransId="{E3E39FFF-AA31-49A4-8788-972F7D12D790}"/>
    <dgm:cxn modelId="{2BB925AA-0FD6-4713-AC9C-D99FF343F8EB}" type="presOf" srcId="{407CE416-3A66-49F3-A869-96B33A5FE1AE}" destId="{1BB09DCB-77AC-4EEE-898D-D2D6674EE42C}" srcOrd="0" destOrd="0" presId="urn:microsoft.com/office/officeart/2008/layout/VerticalCurvedList"/>
    <dgm:cxn modelId="{B35EB2AF-D238-40EE-BC49-911A999DAB27}" srcId="{407CE416-3A66-49F3-A869-96B33A5FE1AE}" destId="{8DA16BA3-EB73-4A8B-A609-B76A907AF704}" srcOrd="1" destOrd="0" parTransId="{03D9A4A8-93DF-4956-85B2-EAB3608763BE}" sibTransId="{69F18B71-1A07-4277-9D2D-2479F2E68A30}"/>
    <dgm:cxn modelId="{DD6E3CBF-67EB-4093-BAF0-8EB55A798140}" srcId="{407CE416-3A66-49F3-A869-96B33A5FE1AE}" destId="{1C31C41C-C110-4F4E-9487-C0B27022CA99}" srcOrd="0" destOrd="0" parTransId="{556514C6-5658-449B-9A51-BD631D3CB509}" sibTransId="{57199AFD-5785-4A5E-9A48-DF1DE8B6C182}"/>
    <dgm:cxn modelId="{4DDA16CA-369D-47FD-912B-92C8C9161812}" type="presOf" srcId="{1C31C41C-C110-4F4E-9487-C0B27022CA99}" destId="{956DB3A0-C0C0-43B0-8506-287CBC9148CA}" srcOrd="0" destOrd="0" presId="urn:microsoft.com/office/officeart/2008/layout/VerticalCurvedList"/>
    <dgm:cxn modelId="{173D22E2-BA19-4346-A1AE-8AA0E743D526}" type="presOf" srcId="{257CD514-6D22-4A93-96A9-31D0FC351866}" destId="{CF515834-3F0B-490A-8CA1-8A53C9A0F2AB}" srcOrd="0" destOrd="0" presId="urn:microsoft.com/office/officeart/2008/layout/VerticalCurvedList"/>
    <dgm:cxn modelId="{77E2C8D7-36F5-49D1-A57E-9746E357B288}" type="presParOf" srcId="{1BB09DCB-77AC-4EEE-898D-D2D6674EE42C}" destId="{5C2E8F1F-2CB1-4A30-8A03-5E5C27F87586}" srcOrd="0" destOrd="0" presId="urn:microsoft.com/office/officeart/2008/layout/VerticalCurvedList"/>
    <dgm:cxn modelId="{E4A5B92D-2A1B-4C9B-88FA-44100DA5C6F2}" type="presParOf" srcId="{5C2E8F1F-2CB1-4A30-8A03-5E5C27F87586}" destId="{233CF13B-D46D-4174-870C-85B37EBB3EE0}" srcOrd="0" destOrd="0" presId="urn:microsoft.com/office/officeart/2008/layout/VerticalCurvedList"/>
    <dgm:cxn modelId="{B60D54AA-79D5-44E2-9339-4B7F20B1C42D}" type="presParOf" srcId="{233CF13B-D46D-4174-870C-85B37EBB3EE0}" destId="{6170D7CE-42CA-446B-BA1E-39FC26725B52}" srcOrd="0" destOrd="0" presId="urn:microsoft.com/office/officeart/2008/layout/VerticalCurvedList"/>
    <dgm:cxn modelId="{531C6043-703D-4E7B-A7DF-3AA802D38253}" type="presParOf" srcId="{233CF13B-D46D-4174-870C-85B37EBB3EE0}" destId="{FAC04C6D-5E9A-4676-89FB-C2475D0D0F6A}" srcOrd="1" destOrd="0" presId="urn:microsoft.com/office/officeart/2008/layout/VerticalCurvedList"/>
    <dgm:cxn modelId="{68C814AD-0548-48D2-A8F7-1316B1BE821A}" type="presParOf" srcId="{233CF13B-D46D-4174-870C-85B37EBB3EE0}" destId="{AD188C7C-40A0-4A57-9F38-4777D79D13E9}" srcOrd="2" destOrd="0" presId="urn:microsoft.com/office/officeart/2008/layout/VerticalCurvedList"/>
    <dgm:cxn modelId="{206B31A7-DF1D-432A-BECB-EA3C25BB3C2C}" type="presParOf" srcId="{233CF13B-D46D-4174-870C-85B37EBB3EE0}" destId="{09FC5D5D-CFC8-4965-87E9-9D678E98BE50}" srcOrd="3" destOrd="0" presId="urn:microsoft.com/office/officeart/2008/layout/VerticalCurvedList"/>
    <dgm:cxn modelId="{A4C33AA3-9E34-4C3C-BD06-3CF7DA852975}" type="presParOf" srcId="{5C2E8F1F-2CB1-4A30-8A03-5E5C27F87586}" destId="{956DB3A0-C0C0-43B0-8506-287CBC9148CA}" srcOrd="1" destOrd="0" presId="urn:microsoft.com/office/officeart/2008/layout/VerticalCurvedList"/>
    <dgm:cxn modelId="{1F5DAF0B-FA7F-4EA0-BC38-CFCB17D8B131}" type="presParOf" srcId="{5C2E8F1F-2CB1-4A30-8A03-5E5C27F87586}" destId="{7E115280-924B-429A-916A-4EAED92A044F}" srcOrd="2" destOrd="0" presId="urn:microsoft.com/office/officeart/2008/layout/VerticalCurvedList"/>
    <dgm:cxn modelId="{6B0BD336-0917-40C5-838B-51C85E3E9F76}" type="presParOf" srcId="{7E115280-924B-429A-916A-4EAED92A044F}" destId="{78F60F9E-C720-4526-987F-01A272953B67}" srcOrd="0" destOrd="0" presId="urn:microsoft.com/office/officeart/2008/layout/VerticalCurvedList"/>
    <dgm:cxn modelId="{4808FC2B-0612-4AA5-BC26-79EFEE8F723F}" type="presParOf" srcId="{5C2E8F1F-2CB1-4A30-8A03-5E5C27F87586}" destId="{4E9EC8D0-5316-4610-A3B3-7C25D8E2B1E1}" srcOrd="3" destOrd="0" presId="urn:microsoft.com/office/officeart/2008/layout/VerticalCurvedList"/>
    <dgm:cxn modelId="{E480D027-A21E-4F7A-9AE2-EDE215B15E29}" type="presParOf" srcId="{5C2E8F1F-2CB1-4A30-8A03-5E5C27F87586}" destId="{BD7770D6-166D-4EDD-BC0A-A9E1A508B167}" srcOrd="4" destOrd="0" presId="urn:microsoft.com/office/officeart/2008/layout/VerticalCurvedList"/>
    <dgm:cxn modelId="{3E7E57C6-A088-4D2E-A535-80F900DD9294}" type="presParOf" srcId="{BD7770D6-166D-4EDD-BC0A-A9E1A508B167}" destId="{4F3D6C10-80AB-4155-AE19-D2DDDA8C4A61}" srcOrd="0" destOrd="0" presId="urn:microsoft.com/office/officeart/2008/layout/VerticalCurvedList"/>
    <dgm:cxn modelId="{7A693565-78B9-4CA9-B585-67C1D8EA3197}" type="presParOf" srcId="{5C2E8F1F-2CB1-4A30-8A03-5E5C27F87586}" destId="{CF515834-3F0B-490A-8CA1-8A53C9A0F2AB}" srcOrd="5" destOrd="0" presId="urn:microsoft.com/office/officeart/2008/layout/VerticalCurvedList"/>
    <dgm:cxn modelId="{AECEEAB8-3797-416C-ACC9-5850492067FA}" type="presParOf" srcId="{5C2E8F1F-2CB1-4A30-8A03-5E5C27F87586}" destId="{7ABE5D24-1525-4841-A15C-F19B8125B9FA}" srcOrd="6" destOrd="0" presId="urn:microsoft.com/office/officeart/2008/layout/VerticalCurvedList"/>
    <dgm:cxn modelId="{52681A52-9101-4C80-928F-C8F61C7DA9CB}" type="presParOf" srcId="{7ABE5D24-1525-4841-A15C-F19B8125B9FA}" destId="{FEC8D9B4-2383-47AB-9C8F-C58EF3BE77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D96CD-BE01-446A-A81B-9B905E925D74}">
      <dsp:nvSpPr>
        <dsp:cNvPr id="0" name=""/>
        <dsp:cNvSpPr/>
      </dsp:nvSpPr>
      <dsp:spPr>
        <a:xfrm>
          <a:off x="0" y="584592"/>
          <a:ext cx="856444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0CADAF4-B4C3-4B74-AE66-7F217F8E8F96}">
      <dsp:nvSpPr>
        <dsp:cNvPr id="0" name=""/>
        <dsp:cNvSpPr/>
      </dsp:nvSpPr>
      <dsp:spPr>
        <a:xfrm>
          <a:off x="409830" y="0"/>
          <a:ext cx="8154615" cy="11217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601" tIns="0" rIns="226601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800" kern="1200" dirty="0"/>
        </a:p>
      </dsp:txBody>
      <dsp:txXfrm>
        <a:off x="464590" y="54760"/>
        <a:ext cx="8045095" cy="1012240"/>
      </dsp:txXfrm>
    </dsp:sp>
    <dsp:sp modelId="{DACE5BC2-9E65-4CC0-A170-77B8F01D0D14}">
      <dsp:nvSpPr>
        <dsp:cNvPr id="0" name=""/>
        <dsp:cNvSpPr/>
      </dsp:nvSpPr>
      <dsp:spPr>
        <a:xfrm>
          <a:off x="0" y="2308272"/>
          <a:ext cx="856444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DD7D7E-DF8F-4586-98F3-968218C15FA2}">
      <dsp:nvSpPr>
        <dsp:cNvPr id="0" name=""/>
        <dsp:cNvSpPr/>
      </dsp:nvSpPr>
      <dsp:spPr>
        <a:xfrm>
          <a:off x="409830" y="1737251"/>
          <a:ext cx="8154615" cy="1121760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601" tIns="0" rIns="226601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800" kern="1200" dirty="0"/>
        </a:p>
      </dsp:txBody>
      <dsp:txXfrm>
        <a:off x="464590" y="1792011"/>
        <a:ext cx="8045095" cy="1012240"/>
      </dsp:txXfrm>
    </dsp:sp>
    <dsp:sp modelId="{00AF83E2-E9B3-4AFE-BD17-581F6EFECED9}">
      <dsp:nvSpPr>
        <dsp:cNvPr id="0" name=""/>
        <dsp:cNvSpPr/>
      </dsp:nvSpPr>
      <dsp:spPr>
        <a:xfrm>
          <a:off x="0" y="4031952"/>
          <a:ext cx="856444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E4695C-4698-4B51-9F50-A42BD4C0AA7B}">
      <dsp:nvSpPr>
        <dsp:cNvPr id="0" name=""/>
        <dsp:cNvSpPr/>
      </dsp:nvSpPr>
      <dsp:spPr>
        <a:xfrm>
          <a:off x="409830" y="3471072"/>
          <a:ext cx="8154615" cy="112176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601" tIns="0" rIns="226601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800" kern="1200" dirty="0"/>
        </a:p>
      </dsp:txBody>
      <dsp:txXfrm>
        <a:off x="464590" y="3525832"/>
        <a:ext cx="8045095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04C6D-5E9A-4676-89FB-C2475D0D0F6A}">
      <dsp:nvSpPr>
        <dsp:cNvPr id="0" name=""/>
        <dsp:cNvSpPr/>
      </dsp:nvSpPr>
      <dsp:spPr>
        <a:xfrm>
          <a:off x="-6150546" y="-941274"/>
          <a:ext cx="7323678" cy="7323678"/>
        </a:xfrm>
        <a:prstGeom prst="blockArc">
          <a:avLst>
            <a:gd name="adj1" fmla="val 18900000"/>
            <a:gd name="adj2" fmla="val 2700000"/>
            <a:gd name="adj3" fmla="val 29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DB3A0-C0C0-43B0-8506-287CBC9148CA}">
      <dsp:nvSpPr>
        <dsp:cNvPr id="0" name=""/>
        <dsp:cNvSpPr/>
      </dsp:nvSpPr>
      <dsp:spPr>
        <a:xfrm>
          <a:off x="755228" y="544113"/>
          <a:ext cx="7208530" cy="10882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779" tIns="144780" rIns="144780" bIns="14478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700" kern="1200" dirty="0"/>
        </a:p>
      </dsp:txBody>
      <dsp:txXfrm>
        <a:off x="755228" y="544113"/>
        <a:ext cx="7208530" cy="1088226"/>
      </dsp:txXfrm>
    </dsp:sp>
    <dsp:sp modelId="{78F60F9E-C720-4526-987F-01A272953B67}">
      <dsp:nvSpPr>
        <dsp:cNvPr id="0" name=""/>
        <dsp:cNvSpPr/>
      </dsp:nvSpPr>
      <dsp:spPr>
        <a:xfrm>
          <a:off x="75087" y="408084"/>
          <a:ext cx="1360282" cy="1360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9EC8D0-5316-4610-A3B3-7C25D8E2B1E1}">
      <dsp:nvSpPr>
        <dsp:cNvPr id="0" name=""/>
        <dsp:cNvSpPr/>
      </dsp:nvSpPr>
      <dsp:spPr>
        <a:xfrm>
          <a:off x="1150798" y="2176452"/>
          <a:ext cx="6812960" cy="1088226"/>
        </a:xfrm>
        <a:prstGeom prst="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779" tIns="144780" rIns="144780" bIns="14478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700" kern="1200" dirty="0"/>
        </a:p>
      </dsp:txBody>
      <dsp:txXfrm>
        <a:off x="1150798" y="2176452"/>
        <a:ext cx="6812960" cy="1088226"/>
      </dsp:txXfrm>
    </dsp:sp>
    <dsp:sp modelId="{4F3D6C10-80AB-4155-AE19-D2DDDA8C4A61}">
      <dsp:nvSpPr>
        <dsp:cNvPr id="0" name=""/>
        <dsp:cNvSpPr/>
      </dsp:nvSpPr>
      <dsp:spPr>
        <a:xfrm>
          <a:off x="470657" y="2040423"/>
          <a:ext cx="1360282" cy="1360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515834-3F0B-490A-8CA1-8A53C9A0F2AB}">
      <dsp:nvSpPr>
        <dsp:cNvPr id="0" name=""/>
        <dsp:cNvSpPr/>
      </dsp:nvSpPr>
      <dsp:spPr>
        <a:xfrm>
          <a:off x="755228" y="3808791"/>
          <a:ext cx="7208530" cy="1088226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779" tIns="144780" rIns="144780" bIns="14478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700" kern="1200" dirty="0"/>
        </a:p>
      </dsp:txBody>
      <dsp:txXfrm>
        <a:off x="755228" y="3808791"/>
        <a:ext cx="7208530" cy="1088226"/>
      </dsp:txXfrm>
    </dsp:sp>
    <dsp:sp modelId="{FEC8D9B4-2383-47AB-9C8F-C58EF3BE7776}">
      <dsp:nvSpPr>
        <dsp:cNvPr id="0" name=""/>
        <dsp:cNvSpPr/>
      </dsp:nvSpPr>
      <dsp:spPr>
        <a:xfrm>
          <a:off x="75087" y="3672762"/>
          <a:ext cx="1360282" cy="136028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1371505-8E30-4DAC-91C9-927543EB6248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12.2.23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EE53E97-9643-49DE-9F16-A8EE0C20A59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Для правки тексту заголовка клацніть мишею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240" cy="1434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6800" bIns="46800" anchor="ctr">
            <a:noAutofit/>
          </a:bodyPr>
          <a:p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Для правки тексту заголовка клацніть мишею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9799782-47F0-4EE6-9C2A-DA50C5069A39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12.2.23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A1CC662-234F-44C3-8C45-BDBD0C23B2B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2C55F73-06F0-495A-B3EE-B7C4D81ED319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12.2.23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8B1FD22-8E3F-4FF1-A5D2-4F3170B8AB9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редагування структури клацніть мишею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Другий рівень структури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Третій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П'ятий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Шостий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Сьомий рівень структури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gif"/><Relationship Id="rId2" Type="http://schemas.openxmlformats.org/officeDocument/2006/relationships/image" Target="../media/image21.gif"/><Relationship Id="rId3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4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8" descr="https://art-shop.com.ua/wp-content/uploads/2017/06/gerb-z-praporom-strichka-ukrayinskij-flag.png"/>
          <p:cNvPicPr/>
          <p:nvPr/>
        </p:nvPicPr>
        <p:blipFill>
          <a:blip r:embed="rId1"/>
          <a:stretch/>
        </p:blipFill>
        <p:spPr>
          <a:xfrm>
            <a:off x="3751200" y="394560"/>
            <a:ext cx="2625480" cy="5713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62" name="Picture 2" descr="https://proprofs-cdn.s3.amazonaws.com/images/games/user_images/misc/8756192065.png"/>
          <p:cNvPicPr/>
          <p:nvPr/>
        </p:nvPicPr>
        <p:blipFill>
          <a:blip r:embed="rId2"/>
          <a:stretch/>
        </p:blipFill>
        <p:spPr>
          <a:xfrm>
            <a:off x="251640" y="1702080"/>
            <a:ext cx="5413320" cy="34531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63" name="Rectangle 4"/>
          <p:cNvSpPr/>
          <p:nvPr/>
        </p:nvSpPr>
        <p:spPr>
          <a:xfrm>
            <a:off x="539640" y="1052640"/>
            <a:ext cx="9048240" cy="34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</a:pPr>
            <a:r>
              <a:rPr b="0" lang="uk-UA" sz="1800" spc="-1" strike="noStrike">
                <a:solidFill>
                  <a:srgbClr val="996633"/>
                </a:solidFill>
                <a:latin typeface="Bookman Old Style"/>
              </a:rPr>
              <a:t>МІНІСТЕРСТВО ОСВІТИ І НАУКИ УКРАЇНИ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br/>
            <a:endParaRPr b="0" lang="uk-UA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2400" spc="-1" strike="noStrike">
                <a:solidFill>
                  <a:srgbClr val="996633"/>
                </a:solidFill>
                <a:latin typeface="Bookman Old Style"/>
              </a:rPr>
              <a:t>ПРЕЗЕНТАЦІЯ</a:t>
            </a:r>
            <a:r>
              <a:rPr b="1" lang="en-US" sz="2400" spc="-1" strike="noStrike">
                <a:solidFill>
                  <a:srgbClr val="996633"/>
                </a:solidFill>
                <a:latin typeface="Bookman Old Style"/>
              </a:rPr>
              <a:t>-</a:t>
            </a:r>
            <a:r>
              <a:rPr b="1" lang="uk-UA" sz="2400" spc="-1" strike="noStrike">
                <a:solidFill>
                  <a:srgbClr val="996633"/>
                </a:solidFill>
                <a:latin typeface="Bookman Old Style"/>
              </a:rPr>
              <a:t>ПОРТФОЛІО</a:t>
            </a:r>
            <a:br/>
            <a:r>
              <a:rPr b="1" lang="uk-UA" sz="2400" spc="-1" strike="noStrike">
                <a:solidFill>
                  <a:srgbClr val="996633"/>
                </a:solidFill>
                <a:latin typeface="Bookman Old Style"/>
              </a:rPr>
              <a:t> педагогічного  досвіду  вчителя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2400" spc="-1" strike="noStrike">
                <a:solidFill>
                  <a:srgbClr val="996633"/>
                </a:solidFill>
                <a:latin typeface="Bookman Old Style"/>
              </a:rPr>
              <a:t> </a:t>
            </a:r>
            <a:r>
              <a:rPr b="1" lang="uk-UA" sz="2400" spc="-1" strike="noStrike">
                <a:solidFill>
                  <a:srgbClr val="996633"/>
                </a:solidFill>
                <a:latin typeface="Bookman Old Style"/>
              </a:rPr>
              <a:t>історії та правознавства</a:t>
            </a:r>
            <a:br/>
            <a:r>
              <a:rPr b="1" lang="uk-UA" sz="2400" spc="-1" strike="noStrike">
                <a:solidFill>
                  <a:srgbClr val="996633"/>
                </a:solidFill>
                <a:latin typeface="Bookman Old Style"/>
              </a:rPr>
              <a:t>Гімназії №6</a:t>
            </a:r>
            <a:br/>
            <a:r>
              <a:rPr b="1" lang="uk-UA" sz="2400" spc="-1" strike="noStrike">
                <a:solidFill>
                  <a:srgbClr val="996633"/>
                </a:solidFill>
                <a:latin typeface="Bookman Old Style"/>
              </a:rPr>
              <a:t>Олександрійської міської ради </a:t>
            </a:r>
            <a:endParaRPr b="0" lang="uk-UA" sz="24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2400" spc="-1" strike="noStrike">
                <a:solidFill>
                  <a:srgbClr val="996633"/>
                </a:solidFill>
                <a:latin typeface="Bookman Old Style"/>
              </a:rPr>
              <a:t>Кіровоградської області</a:t>
            </a:r>
            <a:br/>
            <a:r>
              <a:rPr b="1" lang="uk-UA" sz="2400" spc="-1" strike="noStrike">
                <a:solidFill>
                  <a:srgbClr val="996633"/>
                </a:solidFill>
                <a:latin typeface="Bookman Old Style"/>
              </a:rPr>
              <a:t>ГРЕБЕНЮКА ЄГОРА ОЛЕКСАНДРОВИЧА</a:t>
            </a:r>
            <a:br/>
            <a:endParaRPr b="0" lang="uk-UA" sz="2400" spc="-1" strike="noStrike">
              <a:latin typeface="Arial"/>
            </a:endParaRPr>
          </a:p>
        </p:txBody>
      </p:sp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Заголовок 1"/>
          <p:cNvSpPr/>
          <p:nvPr/>
        </p:nvSpPr>
        <p:spPr>
          <a:xfrm>
            <a:off x="6660360" y="275400"/>
            <a:ext cx="888840" cy="69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Р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Е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А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Л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І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З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А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Ц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І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Я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 </a:t>
            </a:r>
            <a:endParaRPr b="0" lang="uk-UA" sz="4800" spc="-1" strike="noStrike">
              <a:latin typeface="Arial"/>
            </a:endParaRPr>
          </a:p>
        </p:txBody>
      </p:sp>
      <p:sp>
        <p:nvSpPr>
          <p:cNvPr id="215" name="Прямоугольник 8"/>
          <p:cNvSpPr/>
          <p:nvPr/>
        </p:nvSpPr>
        <p:spPr>
          <a:xfrm>
            <a:off x="7816680" y="797400"/>
            <a:ext cx="694800" cy="52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Д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О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С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В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І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Д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У</a:t>
            </a:r>
            <a:endParaRPr b="0" lang="uk-UA" sz="4800" spc="-1" strike="noStrike">
              <a:latin typeface="Arial"/>
            </a:endParaRPr>
          </a:p>
        </p:txBody>
      </p:sp>
      <p:sp>
        <p:nvSpPr>
          <p:cNvPr id="216" name="Прямоугольник 1"/>
          <p:cNvSpPr/>
          <p:nvPr/>
        </p:nvSpPr>
        <p:spPr>
          <a:xfrm>
            <a:off x="197640" y="188640"/>
            <a:ext cx="63180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3600" spc="-1" strike="noStrike">
                <a:solidFill>
                  <a:srgbClr val="4f6228"/>
                </a:solidFill>
                <a:latin typeface="Bookman Old Style"/>
                <a:ea typeface="Calibri"/>
              </a:rPr>
              <a:t>ОЛІМПІАДИ  З ІСТОРІЇ</a:t>
            </a:r>
            <a:endParaRPr b="0" lang="uk-UA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3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0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міська олімпіада, </a:t>
            </a:r>
            <a:r>
              <a:rPr b="1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Цимбал Станіслав, 2021 р.,  </a:t>
            </a:r>
            <a:endParaRPr b="0" lang="uk-UA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II</a:t>
            </a:r>
            <a:r>
              <a:rPr b="1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 місце</a:t>
            </a:r>
            <a:r>
              <a:rPr b="0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;</a:t>
            </a:r>
            <a:endParaRPr b="0" lang="uk-UA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0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міська олімпіада, </a:t>
            </a:r>
            <a:r>
              <a:rPr b="1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Овсяннікова Крістіна, </a:t>
            </a:r>
            <a:endParaRPr b="0" lang="uk-UA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1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2021 р., І</a:t>
            </a:r>
            <a:r>
              <a:rPr b="1" lang="en-US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II</a:t>
            </a:r>
            <a:r>
              <a:rPr b="1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 місце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217" name="Прямоугольник 9"/>
          <p:cNvSpPr/>
          <p:nvPr/>
        </p:nvSpPr>
        <p:spPr>
          <a:xfrm>
            <a:off x="230040" y="3458160"/>
            <a:ext cx="646200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0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«Історичний брейн-ринг», міський, 2017 р., </a:t>
            </a:r>
            <a:r>
              <a:rPr b="1" lang="en-US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II</a:t>
            </a:r>
            <a:r>
              <a:rPr b="1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 місце;</a:t>
            </a:r>
            <a:endParaRPr b="0" lang="uk-UA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0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«Що, де, коли, як» (історичний конкурс), міський, 2018 р., </a:t>
            </a:r>
            <a:r>
              <a:rPr b="1" lang="en-US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II</a:t>
            </a:r>
            <a:r>
              <a:rPr b="1" lang="uk-UA" sz="1800" spc="-1" strike="noStrike">
                <a:solidFill>
                  <a:srgbClr val="4f6228"/>
                </a:solidFill>
                <a:latin typeface="Bookman Old Style"/>
                <a:ea typeface="Calibri"/>
              </a:rPr>
              <a:t> місце</a:t>
            </a:r>
            <a:endParaRPr b="0" lang="uk-UA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Заголовок 1"/>
          <p:cNvSpPr/>
          <p:nvPr/>
        </p:nvSpPr>
        <p:spPr>
          <a:xfrm>
            <a:off x="547920" y="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РЕАЛІЗАЦІЯ  ДОСВІДУ</a:t>
            </a:r>
            <a:endParaRPr b="0" lang="uk-UA" sz="4800" spc="-1" strike="noStrike">
              <a:latin typeface="Arial"/>
            </a:endParaRPr>
          </a:p>
        </p:txBody>
      </p:sp>
      <p:pic>
        <p:nvPicPr>
          <p:cNvPr id="219" name="" descr=""/>
          <p:cNvPicPr/>
          <p:nvPr/>
        </p:nvPicPr>
        <p:blipFill>
          <a:blip r:embed="rId1"/>
          <a:stretch/>
        </p:blipFill>
        <p:spPr>
          <a:xfrm>
            <a:off x="733320" y="720000"/>
            <a:ext cx="7726680" cy="579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Заголовок 1"/>
          <p:cNvSpPr/>
          <p:nvPr/>
        </p:nvSpPr>
        <p:spPr>
          <a:xfrm>
            <a:off x="507960" y="17856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РЕАЛІЗАЦІЯ  ДОСВІДУ</a:t>
            </a:r>
            <a:endParaRPr b="0" lang="uk-UA" sz="4800" spc="-1" strike="noStrike">
              <a:latin typeface="Arial"/>
            </a:endParaRPr>
          </a:p>
        </p:txBody>
      </p:sp>
      <p:sp>
        <p:nvSpPr>
          <p:cNvPr id="221" name="Рисунок 2"/>
          <p:cNvSpPr/>
          <p:nvPr/>
        </p:nvSpPr>
        <p:spPr>
          <a:xfrm>
            <a:off x="1080000" y="1260000"/>
            <a:ext cx="2555280" cy="1916640"/>
          </a:xfrm>
          <a:prstGeom prst="roundRect">
            <a:avLst>
              <a:gd name="adj" fmla="val 8594"/>
            </a:avLst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22" name="Рисунок 5"/>
          <p:cNvSpPr/>
          <p:nvPr/>
        </p:nvSpPr>
        <p:spPr>
          <a:xfrm>
            <a:off x="5040000" y="1440000"/>
            <a:ext cx="2555280" cy="1916640"/>
          </a:xfrm>
          <a:prstGeom prst="roundRect">
            <a:avLst>
              <a:gd name="adj" fmla="val 8594"/>
            </a:avLst>
          </a:prstGeom>
          <a:blipFill rotWithShape="0">
            <a:blip r:embed="rId2"/>
            <a:srcRect/>
            <a:stretch/>
          </a:blipFill>
          <a:ln w="0">
            <a:noFill/>
          </a:ln>
          <a:effectLst>
            <a:reflection algn="bl" blurRad="12700" dir="5400000" dist="5000" endPos="28000" rotWithShape="0" stA="38000" sy="-100000"/>
          </a:effectLst>
        </p:spPr>
        <p:style>
          <a:lnRef idx="0"/>
          <a:fillRef idx="0"/>
          <a:effectRef idx="0"/>
          <a:fontRef idx="minor"/>
        </p:style>
      </p:sp>
      <p:pic>
        <p:nvPicPr>
          <p:cNvPr id="223" name="" descr=""/>
          <p:cNvPicPr/>
          <p:nvPr/>
        </p:nvPicPr>
        <p:blipFill>
          <a:blip r:embed="rId3"/>
          <a:stretch/>
        </p:blipFill>
        <p:spPr>
          <a:xfrm>
            <a:off x="2520000" y="3565440"/>
            <a:ext cx="3886200" cy="291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Заголовок 1"/>
          <p:cNvSpPr/>
          <p:nvPr/>
        </p:nvSpPr>
        <p:spPr>
          <a:xfrm>
            <a:off x="457200" y="11664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РЕАЛІЗАЦІЯ  ДОСВІДУ</a:t>
            </a:r>
            <a:endParaRPr b="0" lang="uk-UA" sz="4800" spc="-1" strike="noStrike">
              <a:latin typeface="Arial"/>
            </a:endParaRPr>
          </a:p>
        </p:txBody>
      </p:sp>
      <p:pic>
        <p:nvPicPr>
          <p:cNvPr id="225" name="Picture 2" descr=""/>
          <p:cNvPicPr/>
          <p:nvPr/>
        </p:nvPicPr>
        <p:blipFill>
          <a:blip r:embed="rId1"/>
          <a:srcRect l="-2041" t="16547" r="0" b="0"/>
          <a:stretch/>
        </p:blipFill>
        <p:spPr>
          <a:xfrm>
            <a:off x="360000" y="1178640"/>
            <a:ext cx="8964360" cy="5481360"/>
          </a:xfrm>
          <a:prstGeom prst="rect">
            <a:avLst/>
          </a:prstGeom>
          <a:ln w="0">
            <a:noFill/>
          </a:ln>
        </p:spPr>
      </p:pic>
      <p:sp>
        <p:nvSpPr>
          <p:cNvPr id="226" name="Прямоугольник 7"/>
          <p:cNvSpPr/>
          <p:nvPr/>
        </p:nvSpPr>
        <p:spPr>
          <a:xfrm>
            <a:off x="360000" y="5220000"/>
            <a:ext cx="8282520" cy="76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lang="uk-UA" sz="1400" spc="-1" strike="noStrike">
                <a:solidFill>
                  <a:srgbClr val="385623"/>
                </a:solidFill>
                <a:latin typeface="Bookman Old Style"/>
                <a:ea typeface="Calibri"/>
              </a:rPr>
              <a:t>середній рівень       достатній рівень        високий рівень</a:t>
            </a:r>
            <a:endParaRPr b="0" lang="uk-UA" sz="1400" spc="-1" strike="noStrike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lang="uk-UA" sz="1400" spc="-1" strike="noStrike">
                <a:solidFill>
                  <a:srgbClr val="385623"/>
                </a:solidFill>
                <a:latin typeface="Bookman Old Style"/>
                <a:ea typeface="Calibri"/>
              </a:rPr>
              <a:t>9-А       9-Б    </a:t>
            </a:r>
            <a:endParaRPr b="0" lang="uk-UA" sz="1400" spc="-1" strike="noStrike">
              <a:latin typeface="Arial"/>
            </a:endParaRPr>
          </a:p>
        </p:txBody>
      </p:sp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Заголовок 1"/>
          <p:cNvSpPr/>
          <p:nvPr/>
        </p:nvSpPr>
        <p:spPr>
          <a:xfrm>
            <a:off x="798480" y="28800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9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РЕАЛІЗАЦІЯ  ДОСВІДУ</a:t>
            </a:r>
            <a:endParaRPr b="0" lang="uk-UA" sz="4800" spc="-1" strike="noStrike">
              <a:latin typeface="Arial"/>
            </a:endParaRPr>
          </a:p>
        </p:txBody>
      </p:sp>
      <p:pic>
        <p:nvPicPr>
          <p:cNvPr id="228" name="Picture 2" descr=""/>
          <p:cNvPicPr/>
          <p:nvPr/>
        </p:nvPicPr>
        <p:blipFill>
          <a:blip r:embed="rId1"/>
          <a:stretch/>
        </p:blipFill>
        <p:spPr>
          <a:xfrm>
            <a:off x="734040" y="1440000"/>
            <a:ext cx="8625960" cy="5943240"/>
          </a:xfrm>
          <a:prstGeom prst="rect">
            <a:avLst/>
          </a:prstGeom>
          <a:ln w="0">
            <a:noFill/>
          </a:ln>
        </p:spPr>
      </p:pic>
      <p:sp>
        <p:nvSpPr>
          <p:cNvPr id="229" name="Прямоугольник 1"/>
          <p:cNvSpPr/>
          <p:nvPr/>
        </p:nvSpPr>
        <p:spPr>
          <a:xfrm>
            <a:off x="2195640" y="969480"/>
            <a:ext cx="45716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1800" spc="-1" strike="noStrike">
                <a:solidFill>
                  <a:srgbClr val="385623"/>
                </a:solidFill>
                <a:latin typeface="Bookman Old Style"/>
                <a:ea typeface="Times New Roman"/>
              </a:rPr>
              <a:t>Моніторинг успішності учнів</a:t>
            </a: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1800" spc="-1" strike="noStrike">
                <a:solidFill>
                  <a:srgbClr val="385623"/>
                </a:solidFill>
                <a:latin typeface="Bookman Old Style"/>
                <a:ea typeface="Times New Roman"/>
              </a:rPr>
              <a:t>з історії України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230" name="Прямоугольник 8"/>
          <p:cNvSpPr/>
          <p:nvPr/>
        </p:nvSpPr>
        <p:spPr>
          <a:xfrm>
            <a:off x="179640" y="5710680"/>
            <a:ext cx="7156800" cy="769320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ctr">
            <a:no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lang="uk-UA" sz="1400" spc="-1" strike="noStrike">
                <a:solidFill>
                  <a:srgbClr val="385623"/>
                </a:solidFill>
                <a:latin typeface="Bookman Old Style"/>
                <a:ea typeface="Calibri"/>
              </a:rPr>
              <a:t>середній рівень                 достатній рівень         високий рівень</a:t>
            </a:r>
            <a:endParaRPr b="0" lang="uk-UA" sz="1400" spc="-1" strike="noStrike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lang="uk-UA" sz="1400" spc="-1" strike="noStrike">
                <a:solidFill>
                  <a:srgbClr val="385623"/>
                </a:solidFill>
                <a:latin typeface="Bookman Old Style"/>
                <a:ea typeface="Calibri"/>
              </a:rPr>
              <a:t>    </a:t>
            </a:r>
            <a:endParaRPr b="0" lang="uk-UA" sz="1400" spc="-1" strike="noStrike">
              <a:latin typeface="Arial"/>
            </a:endParaRPr>
          </a:p>
        </p:txBody>
      </p:sp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478800" y="-21960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996633"/>
                </a:solidFill>
                <a:latin typeface="Bookman Old Style"/>
              </a:rPr>
              <a:t>РЕАЛІЗАЦІЯ  ДОСВІДУ</a:t>
            </a:r>
            <a:endParaRPr b="0" lang="ru-RU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Прямоугольник 6"/>
          <p:cNvSpPr/>
          <p:nvPr/>
        </p:nvSpPr>
        <p:spPr>
          <a:xfrm>
            <a:off x="1403640" y="5157360"/>
            <a:ext cx="705636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«Виховання свідомого громадянина України засобами суспільно-гуманітарних дисциплін»</a:t>
            </a:r>
            <a:endParaRPr b="0" lang="uk-UA" sz="2400" spc="-1" strike="noStrike">
              <a:latin typeface="Arial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900000" y="900000"/>
            <a:ext cx="7380000" cy="553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251640" y="169200"/>
            <a:ext cx="7488360" cy="5630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3600" spc="-1" strike="noStrike">
                <a:solidFill>
                  <a:srgbClr val="996633"/>
                </a:solidFill>
                <a:latin typeface="Bookman Old Style"/>
              </a:rPr>
              <a:t>Нормативно-правова база:</a:t>
            </a:r>
            <a:endParaRPr b="0" lang="ru-RU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179640" y="1096920"/>
            <a:ext cx="7632360" cy="53337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p>
            <a:pPr marL="343080" indent="-343080" algn="just">
              <a:lnSpc>
                <a:spcPct val="80000"/>
              </a:lnSpc>
              <a:spcBef>
                <a:spcPts val="439"/>
              </a:spcBef>
              <a:buClr>
                <a:srgbClr val="996633"/>
              </a:buClr>
              <a:buFont typeface="Arial"/>
              <a:buChar char="•"/>
            </a:pPr>
            <a:r>
              <a:rPr b="1" lang="uk-UA" sz="2200" spc="-1" strike="noStrike">
                <a:solidFill>
                  <a:srgbClr val="996633"/>
                </a:solidFill>
                <a:latin typeface="Bookman Old Style"/>
              </a:rPr>
              <a:t>Конституція України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80000"/>
              </a:lnSpc>
              <a:spcBef>
                <a:spcPts val="439"/>
              </a:spcBef>
              <a:buClr>
                <a:srgbClr val="996633"/>
              </a:buClr>
              <a:buFont typeface="Arial"/>
              <a:buChar char="•"/>
            </a:pPr>
            <a:r>
              <a:rPr b="1" lang="uk-UA" sz="2200" spc="-1" strike="noStrike">
                <a:solidFill>
                  <a:srgbClr val="996633"/>
                </a:solidFill>
                <a:latin typeface="Bookman Old Style"/>
              </a:rPr>
              <a:t>Національна доктрина розвитку освіти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80000"/>
              </a:lnSpc>
              <a:spcBef>
                <a:spcPts val="439"/>
              </a:spcBef>
              <a:buClr>
                <a:srgbClr val="996633"/>
              </a:buClr>
              <a:buFont typeface="Arial"/>
              <a:buChar char="•"/>
            </a:pPr>
            <a:r>
              <a:rPr b="1" lang="uk-UA" sz="2200" spc="-1" strike="noStrike">
                <a:solidFill>
                  <a:srgbClr val="996633"/>
                </a:solidFill>
                <a:latin typeface="Bookman Old Style"/>
              </a:rPr>
              <a:t>Закони України “Про освіту”, “Про загальну середню освіту”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80000"/>
              </a:lnSpc>
              <a:spcBef>
                <a:spcPts val="439"/>
              </a:spcBef>
              <a:buClr>
                <a:srgbClr val="996633"/>
              </a:buClr>
              <a:buFont typeface="Arial"/>
              <a:buChar char="•"/>
            </a:pPr>
            <a:r>
              <a:rPr b="1" lang="uk-UA" sz="2200" spc="-1" strike="noStrike">
                <a:solidFill>
                  <a:srgbClr val="996633"/>
                </a:solidFill>
                <a:latin typeface="Bookman Old Style"/>
              </a:rPr>
              <a:t>Постанова Верховної Ради України “Про стан і перспективи розвитку середньої освіти в Україні”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80000"/>
              </a:lnSpc>
              <a:spcBef>
                <a:spcPts val="439"/>
              </a:spcBef>
              <a:buClr>
                <a:srgbClr val="996633"/>
              </a:buClr>
              <a:buFont typeface="Arial"/>
              <a:buChar char="•"/>
            </a:pPr>
            <a:r>
              <a:rPr b="1" lang="uk-UA" sz="2200" spc="-1" strike="noStrike">
                <a:solidFill>
                  <a:srgbClr val="996633"/>
                </a:solidFill>
                <a:latin typeface="Bookman Old Style"/>
              </a:rPr>
              <a:t>Концепція Державної програми розвитку освіти на 2018-2025 рр.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80000"/>
              </a:lnSpc>
              <a:spcBef>
                <a:spcPts val="439"/>
              </a:spcBef>
              <a:buClr>
                <a:srgbClr val="996633"/>
              </a:buClr>
              <a:buFont typeface="Arial"/>
              <a:buChar char="•"/>
            </a:pPr>
            <a:r>
              <a:rPr b="1" lang="uk-UA" sz="2200" spc="-1" strike="noStrike">
                <a:solidFill>
                  <a:srgbClr val="996633"/>
                </a:solidFill>
                <a:latin typeface="Bookman Old Style"/>
              </a:rPr>
              <a:t>Указ президента України “Про невідкладні заходи щодо забезпечення функціонування та розвитку освіти в Україні” 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80000"/>
              </a:lnSpc>
              <a:spcBef>
                <a:spcPts val="439"/>
              </a:spcBef>
              <a:buClr>
                <a:srgbClr val="996633"/>
              </a:buClr>
              <a:buFont typeface="Arial"/>
              <a:buChar char="•"/>
            </a:pPr>
            <a:r>
              <a:rPr b="1" lang="uk-UA" sz="2200" spc="-1" strike="noStrike">
                <a:solidFill>
                  <a:srgbClr val="996633"/>
                </a:solidFill>
                <a:latin typeface="Bookman Old Style"/>
              </a:rPr>
              <a:t>Концепція розвитку освіти Донеччини 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80000"/>
              </a:lnSpc>
              <a:spcBef>
                <a:spcPts val="439"/>
              </a:spcBef>
              <a:buClr>
                <a:srgbClr val="996633"/>
              </a:buClr>
              <a:buFont typeface="Arial"/>
              <a:buChar char="•"/>
            </a:pPr>
            <a:r>
              <a:rPr b="1" lang="uk-UA" sz="2200" spc="-1" strike="noStrike">
                <a:solidFill>
                  <a:srgbClr val="996633"/>
                </a:solidFill>
                <a:latin typeface="Bookman Old Style"/>
              </a:rPr>
              <a:t>Регіональні програми: Робота з обдарованою молоддю, дистанційна освіта, моніторинг якості освіти, самоосвітня діяльність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80000"/>
              </a:lnSpc>
              <a:spcBef>
                <a:spcPts val="439"/>
              </a:spcBef>
              <a:buClr>
                <a:srgbClr val="996633"/>
              </a:buClr>
              <a:buFont typeface="Arial"/>
              <a:buChar char="•"/>
            </a:pPr>
            <a:r>
              <a:rPr b="1" lang="uk-UA" sz="2200" spc="-1" strike="noStrike">
                <a:solidFill>
                  <a:srgbClr val="996633"/>
                </a:solidFill>
                <a:latin typeface="Bookman Old Style"/>
              </a:rPr>
              <a:t>Концепція НУШ (Нова Українська Школа)</a:t>
            </a: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ru-RU" sz="2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36" name="Picture 6" descr="E:\papka\презентации по  информатике\Power_Point\Анимационные картинки для презентаций. Часть 2\1 сентября\image022.gif"/>
          <p:cNvPicPr/>
          <p:nvPr/>
        </p:nvPicPr>
        <p:blipFill>
          <a:blip r:embed="rId1"/>
          <a:stretch/>
        </p:blipFill>
        <p:spPr>
          <a:xfrm>
            <a:off x="7549200" y="5183640"/>
            <a:ext cx="1594440" cy="167796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237" name="Рисунок 3" descr=""/>
          <p:cNvPicPr/>
          <p:nvPr/>
        </p:nvPicPr>
        <p:blipFill>
          <a:blip r:embed="rId2"/>
          <a:stretch/>
        </p:blipFill>
        <p:spPr>
          <a:xfrm>
            <a:off x="6886440" y="144360"/>
            <a:ext cx="2077920" cy="14839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9" descr="http://static.wixstatic.com/media/7b2baf_c79763016d1c4aa4a9dbd15728b51c13.png_srz_979_616_85_22_0.50_1.20_0.00_png_srz"/>
          <p:cNvPicPr/>
          <p:nvPr/>
        </p:nvPicPr>
        <p:blipFill>
          <a:blip r:embed="rId1"/>
          <a:stretch/>
        </p:blipFill>
        <p:spPr>
          <a:xfrm>
            <a:off x="-212760" y="5489640"/>
            <a:ext cx="9465120" cy="205452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32920" y="540000"/>
            <a:ext cx="9667080" cy="5630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996633"/>
                </a:solidFill>
                <a:latin typeface="Bookman Old Style"/>
              </a:rPr>
              <a:t>ГРЕБЕНЮК</a:t>
            </a:r>
            <a:br/>
            <a:r>
              <a:rPr b="1" lang="uk-UA" sz="4400" spc="-1" strike="noStrike">
                <a:solidFill>
                  <a:srgbClr val="996633"/>
                </a:solidFill>
                <a:latin typeface="Bookman Old Style"/>
              </a:rPr>
              <a:t>ЄГОР ОЛЕКСАНДРОВИЧ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Text Box 3"/>
          <p:cNvSpPr/>
          <p:nvPr/>
        </p:nvSpPr>
        <p:spPr>
          <a:xfrm>
            <a:off x="1660680" y="722160"/>
            <a:ext cx="183960" cy="36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Text Box 4"/>
          <p:cNvSpPr/>
          <p:nvPr/>
        </p:nvSpPr>
        <p:spPr>
          <a:xfrm>
            <a:off x="3480120" y="3960000"/>
            <a:ext cx="5613480" cy="216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996633"/>
                </a:solidFill>
                <a:latin typeface="Bookman Old Style"/>
              </a:rPr>
              <a:t>Тема  педагогічного  досвіду: </a:t>
            </a: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uk-UA" sz="2000" spc="-1" strike="noStrike">
                <a:solidFill>
                  <a:srgbClr val="996633"/>
                </a:solidFill>
                <a:latin typeface="Bookman Old Style"/>
              </a:rPr>
              <a:t>«</a:t>
            </a:r>
            <a:r>
              <a:rPr b="0" lang="ru-RU" sz="2000" spc="-1" strike="noStrike">
                <a:solidFill>
                  <a:srgbClr val="996633"/>
                </a:solidFill>
                <a:latin typeface="Bookman Old Style"/>
              </a:rPr>
              <a:t>Використання сучасних </a:t>
            </a:r>
            <a:endParaRPr b="0" lang="uk-UA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996633"/>
                </a:solidFill>
                <a:latin typeface="Bookman Old Style"/>
              </a:rPr>
              <a:t>інформаційно-комунікаційних </a:t>
            </a:r>
            <a:endParaRPr b="0" lang="uk-UA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996633"/>
                </a:solidFill>
                <a:latin typeface="Bookman Old Style"/>
              </a:rPr>
              <a:t>технологій під час викладання історії»</a:t>
            </a:r>
            <a:endParaRPr b="0" lang="uk-UA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</p:txBody>
      </p:sp>
      <p:sp>
        <p:nvSpPr>
          <p:cNvPr id="168" name="Text Box 39"/>
          <p:cNvSpPr/>
          <p:nvPr/>
        </p:nvSpPr>
        <p:spPr>
          <a:xfrm>
            <a:off x="4271400" y="1533240"/>
            <a:ext cx="479196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uk-UA" sz="1600" spc="-1" strike="noStrike">
                <a:solidFill>
                  <a:srgbClr val="996633"/>
                </a:solidFill>
                <a:latin typeface="Bookman Old Style"/>
              </a:rPr>
              <a:t>Дата  народження </a:t>
            </a:r>
            <a:endParaRPr b="0" lang="uk-UA" sz="1600" spc="-1" strike="noStrike">
              <a:latin typeface="Arial"/>
            </a:endParaRPr>
          </a:p>
        </p:txBody>
      </p:sp>
      <p:sp>
        <p:nvSpPr>
          <p:cNvPr id="169" name="Text Box 41"/>
          <p:cNvSpPr/>
          <p:nvPr/>
        </p:nvSpPr>
        <p:spPr>
          <a:xfrm>
            <a:off x="4622040" y="3060000"/>
            <a:ext cx="4471560" cy="130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1600" spc="-1" strike="noStrike">
                <a:solidFill>
                  <a:srgbClr val="996633"/>
                </a:solidFill>
                <a:latin typeface="Bookman Old Style"/>
              </a:rPr>
              <a:t>Рік атестації   </a:t>
            </a:r>
            <a:r>
              <a:rPr b="0" lang="uk-UA" sz="1600" spc="-1" strike="noStrike">
                <a:solidFill>
                  <a:srgbClr val="996633"/>
                </a:solidFill>
                <a:latin typeface="Bookman Old Style"/>
              </a:rPr>
              <a:t>квітень 2022р.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600" spc="-1" strike="noStrike">
                <a:solidFill>
                  <a:srgbClr val="996633"/>
                </a:solidFill>
                <a:latin typeface="Bookman Old Style"/>
              </a:rPr>
              <a:t>Результат атестації 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600" spc="-1" strike="noStrike">
                <a:solidFill>
                  <a:srgbClr val="996633"/>
                </a:solidFill>
                <a:latin typeface="Bookman Old Style"/>
              </a:rPr>
              <a:t>ІІ кваліфікаційна категорія,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600" spc="-1" strike="noStrike">
              <a:latin typeface="Arial"/>
            </a:endParaRPr>
          </a:p>
        </p:txBody>
      </p:sp>
      <p:sp>
        <p:nvSpPr>
          <p:cNvPr id="170" name="Text Box 42"/>
          <p:cNvSpPr/>
          <p:nvPr/>
        </p:nvSpPr>
        <p:spPr>
          <a:xfrm>
            <a:off x="4320000" y="1800000"/>
            <a:ext cx="444600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1" lang="uk-UA" sz="1600" spc="-1" strike="noStrike">
                <a:solidFill>
                  <a:srgbClr val="996633"/>
                </a:solidFill>
                <a:latin typeface="Bookman Old Style"/>
              </a:rPr>
              <a:t>Освіта, спеціальність </a:t>
            </a:r>
            <a:endParaRPr b="0" lang="uk-UA" sz="1600" spc="-1" strike="noStrike">
              <a:latin typeface="Arial"/>
            </a:endParaRPr>
          </a:p>
        </p:txBody>
      </p:sp>
      <p:grpSp>
        <p:nvGrpSpPr>
          <p:cNvPr id="171" name="Group 44"/>
          <p:cNvGrpSpPr/>
          <p:nvPr/>
        </p:nvGrpSpPr>
        <p:grpSpPr>
          <a:xfrm>
            <a:off x="3799080" y="1605240"/>
            <a:ext cx="456840" cy="456840"/>
            <a:chOff x="3799080" y="1605240"/>
            <a:chExt cx="456840" cy="456840"/>
          </a:xfrm>
        </p:grpSpPr>
        <p:sp>
          <p:nvSpPr>
            <p:cNvPr id="172" name="Oval 45"/>
            <p:cNvSpPr/>
            <p:nvPr/>
          </p:nvSpPr>
          <p:spPr>
            <a:xfrm>
              <a:off x="3799080" y="1605240"/>
              <a:ext cx="456840" cy="45684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2700">
              <a:noFill/>
            </a:ln>
            <a:effectLst>
              <a:outerShdw algn="ctr" dir="5400000" dist="50760" rotWithShape="0">
                <a:schemeClr val="bg2">
                  <a:alpha val="50000"/>
                </a:schemeClr>
              </a:outerShdw>
            </a:effectLst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Oval 46"/>
            <p:cNvSpPr/>
            <p:nvPr/>
          </p:nvSpPr>
          <p:spPr>
            <a:xfrm>
              <a:off x="3806280" y="1612440"/>
              <a:ext cx="440280" cy="44028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 w="19050">
              <a:noFill/>
            </a:ln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4" name="Group 47"/>
          <p:cNvGrpSpPr/>
          <p:nvPr/>
        </p:nvGrpSpPr>
        <p:grpSpPr>
          <a:xfrm>
            <a:off x="4072320" y="2393280"/>
            <a:ext cx="456840" cy="456840"/>
            <a:chOff x="4072320" y="2393280"/>
            <a:chExt cx="456840" cy="456840"/>
          </a:xfrm>
        </p:grpSpPr>
        <p:sp>
          <p:nvSpPr>
            <p:cNvPr id="175" name="Oval 48"/>
            <p:cNvSpPr/>
            <p:nvPr/>
          </p:nvSpPr>
          <p:spPr>
            <a:xfrm>
              <a:off x="4072320" y="2393280"/>
              <a:ext cx="456840" cy="45684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noFill/>
            </a:ln>
            <a:effectLst>
              <a:outerShdw algn="ctr" dir="5400000" dist="50760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Oval 49"/>
            <p:cNvSpPr/>
            <p:nvPr/>
          </p:nvSpPr>
          <p:spPr>
            <a:xfrm>
              <a:off x="4079520" y="2400480"/>
              <a:ext cx="440280" cy="4402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9050">
              <a:noFill/>
            </a:ln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77" name="Group 50"/>
          <p:cNvGrpSpPr/>
          <p:nvPr/>
        </p:nvGrpSpPr>
        <p:grpSpPr>
          <a:xfrm>
            <a:off x="4086360" y="3281040"/>
            <a:ext cx="456840" cy="456840"/>
            <a:chOff x="4086360" y="3281040"/>
            <a:chExt cx="456840" cy="456840"/>
          </a:xfrm>
        </p:grpSpPr>
        <p:sp>
          <p:nvSpPr>
            <p:cNvPr id="178" name="Oval 51"/>
            <p:cNvSpPr/>
            <p:nvPr/>
          </p:nvSpPr>
          <p:spPr>
            <a:xfrm>
              <a:off x="4086360" y="3281040"/>
              <a:ext cx="456840" cy="45684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noFill/>
            </a:ln>
            <a:effectLst>
              <a:outerShdw algn="ctr" dir="5400000" dist="50760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Oval 52"/>
            <p:cNvSpPr/>
            <p:nvPr/>
          </p:nvSpPr>
          <p:spPr>
            <a:xfrm>
              <a:off x="4093200" y="3288240"/>
              <a:ext cx="440280" cy="44028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180" name="Group 53"/>
          <p:cNvGrpSpPr/>
          <p:nvPr/>
        </p:nvGrpSpPr>
        <p:grpSpPr>
          <a:xfrm>
            <a:off x="3836880" y="4145400"/>
            <a:ext cx="456840" cy="456840"/>
            <a:chOff x="3836880" y="4145400"/>
            <a:chExt cx="456840" cy="456840"/>
          </a:xfrm>
        </p:grpSpPr>
        <p:sp>
          <p:nvSpPr>
            <p:cNvPr id="181" name="Oval 54"/>
            <p:cNvSpPr/>
            <p:nvPr/>
          </p:nvSpPr>
          <p:spPr>
            <a:xfrm>
              <a:off x="3836880" y="4145400"/>
              <a:ext cx="456840" cy="45684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noFill/>
            </a:ln>
            <a:effectLst>
              <a:outerShdw algn="ctr" dir="5400000" dist="50760" rotWithShape="0">
                <a:schemeClr val="bg2">
                  <a:alpha val="50000"/>
                </a:schemeClr>
              </a:outerShdw>
            </a:effectLst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Oval 55"/>
            <p:cNvSpPr/>
            <p:nvPr/>
          </p:nvSpPr>
          <p:spPr>
            <a:xfrm>
              <a:off x="3844080" y="4152600"/>
              <a:ext cx="440280" cy="44028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noFill/>
            </a:ln>
            <a:scene3d>
              <a:camera prst="orthographicFront"/>
              <a:lightRig dir="t" rig="threePt"/>
            </a:scene3d>
            <a:sp3d>
              <a:bevelT prst="softRound" w="152400" h="50800"/>
            </a:sp3d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3" name="Прямоугольник 1"/>
          <p:cNvSpPr/>
          <p:nvPr/>
        </p:nvSpPr>
        <p:spPr>
          <a:xfrm>
            <a:off x="6524280" y="1502640"/>
            <a:ext cx="1459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800" spc="-1" strike="noStrike">
                <a:solidFill>
                  <a:srgbClr val="996633"/>
                </a:solidFill>
                <a:latin typeface="Bookman Old Style"/>
                <a:ea typeface="Calibri"/>
              </a:rPr>
              <a:t>17.01.1995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84" name="Прямоугольник 2"/>
          <p:cNvSpPr/>
          <p:nvPr/>
        </p:nvSpPr>
        <p:spPr>
          <a:xfrm>
            <a:off x="4567320" y="2133720"/>
            <a:ext cx="45885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1400" spc="-1" strike="noStrike">
                <a:solidFill>
                  <a:srgbClr val="996633"/>
                </a:solidFill>
                <a:latin typeface="Bookman Old Style"/>
                <a:ea typeface="Calibri"/>
              </a:rPr>
              <a:t>Глухівський національний </a:t>
            </a:r>
            <a:endParaRPr b="0" lang="uk-UA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1400" spc="-1" strike="noStrike">
                <a:solidFill>
                  <a:srgbClr val="996633"/>
                </a:solidFill>
                <a:latin typeface="Bookman Old Style"/>
                <a:ea typeface="Calibri"/>
              </a:rPr>
              <a:t>університет ім.О. Довженка, 2018</a:t>
            </a:r>
            <a:endParaRPr b="0" lang="uk-UA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996633"/>
                </a:solidFill>
                <a:latin typeface="Bookman Old Style"/>
                <a:ea typeface="Calibri"/>
              </a:rPr>
              <a:t>історик, викладач історії та суспільствознавства</a:t>
            </a:r>
            <a:endParaRPr b="0" lang="uk-UA" sz="1400" spc="-1" strike="noStrike">
              <a:latin typeface="Arial"/>
            </a:endParaRPr>
          </a:p>
        </p:txBody>
      </p:sp>
      <p:pic>
        <p:nvPicPr>
          <p:cNvPr id="185" name="Picture 2" descr="https://pegas.bsu.edu.ru/pluginfile.php/940958/course/overviewfiles/dekada-istori.png"/>
          <p:cNvPicPr/>
          <p:nvPr/>
        </p:nvPicPr>
        <p:blipFill>
          <a:blip r:embed="rId2"/>
          <a:stretch/>
        </p:blipFill>
        <p:spPr>
          <a:xfrm>
            <a:off x="-768600" y="4152600"/>
            <a:ext cx="3082320" cy="243648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186" name="" descr=""/>
          <p:cNvPicPr/>
          <p:nvPr/>
        </p:nvPicPr>
        <p:blipFill>
          <a:blip r:embed="rId3"/>
          <a:stretch/>
        </p:blipFill>
        <p:spPr>
          <a:xfrm rot="2400">
            <a:off x="933480" y="1454400"/>
            <a:ext cx="2848680" cy="3764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Заголовок 1"/>
          <p:cNvSpPr/>
          <p:nvPr/>
        </p:nvSpPr>
        <p:spPr>
          <a:xfrm>
            <a:off x="268560" y="55872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Прямоугольник 1"/>
          <p:cNvSpPr/>
          <p:nvPr/>
        </p:nvSpPr>
        <p:spPr>
          <a:xfrm>
            <a:off x="2066400" y="116640"/>
            <a:ext cx="5984640" cy="130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996633"/>
                </a:solidFill>
                <a:latin typeface="Bookman Old Style"/>
              </a:rPr>
              <a:t>ОСНОВНІ МОТИВИ </a:t>
            </a:r>
            <a:endParaRPr b="0" lang="uk-UA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996633"/>
                </a:solidFill>
                <a:latin typeface="Bookman Old Style"/>
              </a:rPr>
              <a:t>ВИКОРИСТАННЯ ІКТ</a:t>
            </a:r>
            <a:endParaRPr b="0" lang="uk-UA" sz="40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616783642"/>
              </p:ext>
            </p:extLst>
          </p:nvPr>
        </p:nvGraphicFramePr>
        <p:xfrm>
          <a:off x="311040" y="1440000"/>
          <a:ext cx="8564040" cy="50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89" name="Прямоугольник 5"/>
          <p:cNvSpPr/>
          <p:nvPr/>
        </p:nvSpPr>
        <p:spPr>
          <a:xfrm>
            <a:off x="971640" y="4975920"/>
            <a:ext cx="7776360" cy="913320"/>
          </a:xfrm>
          <a:prstGeom prst="rect">
            <a:avLst/>
          </a:prstGeom>
          <a:noFill/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 prstMaterial="plastic">
            <a:bevelT prst="relaxedInset" w="127000" h="25400"/>
          </a:sp3d>
        </p:spPr>
        <p:style>
          <a:lnRef idx="0"/>
          <a:fillRef idx="0"/>
          <a:effectRef idx="2"/>
          <a:fontRef idx="minor"/>
        </p:style>
        <p:txBody>
          <a:bodyPr numCol="1" spcCol="1440" lIns="90000" rIns="90000" tIns="45000" bIns="45000" anchor="t">
            <a:spAutoFit/>
            <a:scene3d>
              <a:camera prst="orthographicFront"/>
              <a:lightRig dir="t" rig="threePt">
                <a:rot lat="0" lon="0" rev="7500000"/>
              </a:lightRig>
            </a:scene3d>
            <a:sp3d prstMaterial="plastic">
              <a:bevelT prst="relaxedInset" w="127000" h="25400"/>
            </a:sp3d>
          </a:bodyPr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uk-UA" sz="1800" spc="-1" strike="noStrike">
                <a:solidFill>
                  <a:srgbClr val="ffffff"/>
                </a:solidFill>
                <a:latin typeface="Bookman Old Style"/>
              </a:rPr>
              <a:t>зробити навчання мобільним, диференційованим та індивідуальним;</a:t>
            </a:r>
            <a:endParaRPr b="0" lang="uk-UA" sz="18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uk-UA" sz="1800" spc="-1" strike="noStrike">
                <a:solidFill>
                  <a:srgbClr val="ffffff"/>
                </a:solidFill>
                <a:latin typeface="Bookman Old Style"/>
              </a:rPr>
              <a:t>сприяє кращому оцінюванню знань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0" name="Прямоугольник 7"/>
          <p:cNvSpPr/>
          <p:nvPr/>
        </p:nvSpPr>
        <p:spPr>
          <a:xfrm>
            <a:off x="877320" y="3426120"/>
            <a:ext cx="7920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uk-UA" sz="1800" spc="-1" strike="noStrike">
                <a:solidFill>
                  <a:srgbClr val="ffffff"/>
                </a:solidFill>
                <a:latin typeface="Bookman Old Style"/>
              </a:rPr>
              <a:t>навчити освоювати, перетворювати і використовувати великі масиви інформації;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91" name="Прямоугольник 2"/>
          <p:cNvSpPr/>
          <p:nvPr/>
        </p:nvSpPr>
        <p:spPr>
          <a:xfrm>
            <a:off x="1015920" y="1686240"/>
            <a:ext cx="7687440" cy="7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uk-UA" sz="2000" spc="-1" strike="noStrike">
                <a:solidFill>
                  <a:srgbClr val="ffffff"/>
                </a:solidFill>
                <a:latin typeface="Bookman Old Style"/>
              </a:rPr>
              <a:t>забезпечити легкість сприймання інформації;</a:t>
            </a:r>
            <a:endParaRPr b="0" lang="uk-UA" sz="20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ru-RU" sz="2000" spc="-1" strike="noStrike">
                <a:solidFill>
                  <a:srgbClr val="ffffff"/>
                </a:solidFill>
                <a:latin typeface="Bookman Old Style"/>
              </a:rPr>
              <a:t>знайти індивідуальний підхід;</a:t>
            </a:r>
            <a:endParaRPr b="0" lang="uk-UA" sz="2000" spc="-1" strike="noStrike">
              <a:latin typeface="Arial"/>
            </a:endParaRPr>
          </a:p>
        </p:txBody>
      </p:sp>
      <p:pic>
        <p:nvPicPr>
          <p:cNvPr id="192" name="Picture 6" descr="http://data0.eklablog.com/liledekahlan/mod_article1651299_14.png?593"/>
          <p:cNvPicPr/>
          <p:nvPr/>
        </p:nvPicPr>
        <p:blipFill>
          <a:blip r:embed="rId6"/>
          <a:stretch/>
        </p:blipFill>
        <p:spPr>
          <a:xfrm>
            <a:off x="96840" y="-76680"/>
            <a:ext cx="1522440" cy="195480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-97272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996633"/>
                </a:solidFill>
                <a:latin typeface="Bookman Old Style"/>
              </a:rPr>
              <a:t>МОЖЛИВОСТІ ІКТ, ЯКІ ВИКОРИСТОВУЮТЬСЯ </a:t>
            </a:r>
            <a:br/>
            <a:r>
              <a:rPr b="1" lang="uk-UA" sz="3200" spc="-1" strike="noStrike">
                <a:solidFill>
                  <a:srgbClr val="996633"/>
                </a:solidFill>
                <a:latin typeface="Bookman Old Style"/>
              </a:rPr>
              <a:t>НА УРОКАХ ІСТОРІЇ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629082947"/>
              </p:ext>
            </p:extLst>
          </p:nvPr>
        </p:nvGraphicFramePr>
        <p:xfrm>
          <a:off x="421560" y="1142280"/>
          <a:ext cx="8038440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94" name="Прямоугольник 2"/>
          <p:cNvSpPr/>
          <p:nvPr/>
        </p:nvSpPr>
        <p:spPr>
          <a:xfrm>
            <a:off x="2213640" y="1763280"/>
            <a:ext cx="4096440" cy="821880"/>
          </a:xfrm>
          <a:prstGeom prst="rect">
            <a:avLst/>
          </a:prstGeom>
          <a:noFill/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  <a:scene3d>
            <a:camera prst="orthographicFront"/>
            <a:lightRig dir="t" rig="threePt">
              <a:rot lat="0" lon="0" rev="7500000"/>
            </a:lightRig>
          </a:scene3d>
          <a:sp3d extrusionH="63500" z="152400" prstMaterial="dkEdge">
            <a:bevelT prst="relaxedInset" w="120800" h="19050"/>
            <a:contourClr>
              <a:schemeClr val="bg1"/>
            </a:contourClr>
          </a:sp3d>
        </p:spPr>
        <p:style>
          <a:lnRef idx="1"/>
          <a:fillRef idx="0"/>
          <a:effectRef idx="2"/>
          <a:fontRef idx="minor"/>
        </p:style>
        <p:txBody>
          <a:bodyPr numCol="1" spcCol="1440" wrap="none" lIns="90000" rIns="90000" tIns="45000" bIns="45000" anchor="t">
            <a:spAutoFit/>
            <a:scene3d>
              <a:camera prst="orthographicFront"/>
              <a:lightRig dir="t" rig="threePt">
                <a:rot lat="0" lon="0" rev="7500000"/>
              </a:lightRig>
            </a:scene3d>
            <a:sp3d extrusionH="63500" z="152400" prstMaterial="dkEdge">
              <a:bevelT prst="relaxedInset" w="120800" h="19050"/>
              <a:contourClr>
                <a:schemeClr val="bg1"/>
              </a:contourClr>
            </a:sp3d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latin typeface="Bookman Old Style"/>
              </a:rPr>
              <a:t>Складення різних 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latin typeface="Bookman Old Style"/>
              </a:rPr>
              <a:t>програмних продуктів</a:t>
            </a:r>
            <a:r>
              <a:rPr b="1" lang="ru-RU" sz="2400" spc="-1" strike="noStrike">
                <a:solidFill>
                  <a:srgbClr val="ffffff"/>
                </a:solidFill>
                <a:latin typeface="Bookman Old Style"/>
              </a:rPr>
              <a:t>;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95" name="Прямоугольник 3"/>
          <p:cNvSpPr/>
          <p:nvPr/>
        </p:nvSpPr>
        <p:spPr>
          <a:xfrm>
            <a:off x="2286000" y="3285000"/>
            <a:ext cx="588600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Bookman Old Style"/>
              </a:rPr>
              <a:t>Використ</a:t>
            </a:r>
            <a:r>
              <a:rPr b="1" lang="uk-UA" sz="2400" spc="-1" strike="noStrike">
                <a:solidFill>
                  <a:srgbClr val="ffffff"/>
                </a:solidFill>
                <a:latin typeface="Bookman Old Style"/>
              </a:rPr>
              <a:t>ання </a:t>
            </a:r>
            <a:r>
              <a:rPr b="1" lang="ru-RU" sz="2400" spc="-1" strike="noStrike">
                <a:solidFill>
                  <a:srgbClr val="ffffff"/>
                </a:solidFill>
                <a:latin typeface="Bookman Old Style"/>
              </a:rPr>
              <a:t> вже розроблен</a:t>
            </a:r>
            <a:r>
              <a:rPr b="1" lang="uk-UA" sz="2400" spc="-1" strike="noStrike">
                <a:solidFill>
                  <a:srgbClr val="ffffff"/>
                </a:solidFill>
                <a:latin typeface="Bookman Old Style"/>
              </a:rPr>
              <a:t>і</a:t>
            </a:r>
            <a:r>
              <a:rPr b="1" lang="ru-RU" sz="2400" spc="-1" strike="noStrike">
                <a:solidFill>
                  <a:srgbClr val="ffffff"/>
                </a:solidFill>
                <a:latin typeface="Bookman Old Style"/>
              </a:rPr>
              <a:t> іншими вчителями програмов</a:t>
            </a:r>
            <a:r>
              <a:rPr b="1" lang="uk-UA" sz="2400" spc="-1" strike="noStrike">
                <a:solidFill>
                  <a:srgbClr val="ffffff"/>
                </a:solidFill>
                <a:latin typeface="Bookman Old Style"/>
              </a:rPr>
              <a:t>их</a:t>
            </a:r>
            <a:r>
              <a:rPr b="1" lang="ru-RU" sz="2400" spc="-1" strike="noStrike">
                <a:solidFill>
                  <a:srgbClr val="ffffff"/>
                </a:solidFill>
                <a:latin typeface="Bookman Old Style"/>
              </a:rPr>
              <a:t> матеріал</a:t>
            </a:r>
            <a:r>
              <a:rPr b="1" lang="uk-UA" sz="2400" spc="-1" strike="noStrike">
                <a:solidFill>
                  <a:srgbClr val="ffffff"/>
                </a:solidFill>
                <a:latin typeface="Bookman Old Style"/>
              </a:rPr>
              <a:t>ів</a:t>
            </a:r>
            <a:r>
              <a:rPr b="1" lang="ru-RU" sz="2400" spc="-1" strike="noStrike">
                <a:solidFill>
                  <a:srgbClr val="ffffff"/>
                </a:solidFill>
                <a:latin typeface="Bookman Old Style"/>
              </a:rPr>
              <a:t>;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96" name="Прямоугольник 4"/>
          <p:cNvSpPr/>
          <p:nvPr/>
        </p:nvSpPr>
        <p:spPr>
          <a:xfrm>
            <a:off x="2286000" y="5013000"/>
            <a:ext cx="45716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ffffff"/>
                </a:solidFill>
                <a:latin typeface="Bookman Old Style"/>
              </a:rPr>
              <a:t>Застосув</a:t>
            </a:r>
            <a:r>
              <a:rPr b="1" lang="uk-UA" sz="2400" spc="-1" strike="noStrike">
                <a:solidFill>
                  <a:srgbClr val="ffffff"/>
                </a:solidFill>
                <a:latin typeface="Bookman Old Style"/>
              </a:rPr>
              <a:t>ання </a:t>
            </a:r>
            <a:r>
              <a:rPr b="1" lang="ru-RU" sz="2400" spc="-1" strike="noStrike">
                <a:solidFill>
                  <a:srgbClr val="ffffff"/>
                </a:solidFill>
                <a:latin typeface="Bookman Old Style"/>
              </a:rPr>
              <a:t>баз</a:t>
            </a:r>
            <a:r>
              <a:rPr b="1" lang="uk-UA" sz="2400" spc="-1" strike="noStrike">
                <a:solidFill>
                  <a:srgbClr val="ffffff"/>
                </a:solidFill>
                <a:latin typeface="Bookman Old Style"/>
              </a:rPr>
              <a:t>и</a:t>
            </a:r>
            <a:r>
              <a:rPr b="1" lang="ru-RU" sz="2400" spc="-1" strike="noStrike">
                <a:solidFill>
                  <a:srgbClr val="ffffff"/>
                </a:solidFill>
                <a:latin typeface="Bookman Old Style"/>
              </a:rPr>
              <a:t> даних та Інтернет-ресурсів</a:t>
            </a:r>
            <a:endParaRPr b="0" lang="uk-UA" sz="2400" spc="-1" strike="noStrike">
              <a:latin typeface="Arial"/>
            </a:endParaRPr>
          </a:p>
        </p:txBody>
      </p:sp>
      <p:pic>
        <p:nvPicPr>
          <p:cNvPr id="197" name="Рисунок 10" descr=""/>
          <p:cNvPicPr/>
          <p:nvPr/>
        </p:nvPicPr>
        <p:blipFill>
          <a:blip r:embed="rId6"/>
          <a:stretch/>
        </p:blipFill>
        <p:spPr>
          <a:xfrm>
            <a:off x="5436000" y="-288000"/>
            <a:ext cx="3704040" cy="24692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Заголовок 1"/>
          <p:cNvSpPr/>
          <p:nvPr/>
        </p:nvSpPr>
        <p:spPr>
          <a:xfrm>
            <a:off x="268560" y="55872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Прямоугольник 1"/>
          <p:cNvSpPr/>
          <p:nvPr/>
        </p:nvSpPr>
        <p:spPr>
          <a:xfrm>
            <a:off x="566280" y="120960"/>
            <a:ext cx="801108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996633"/>
                </a:solidFill>
                <a:latin typeface="Bookman Old Style"/>
                <a:ea typeface="Times New Roman"/>
              </a:rPr>
              <a:t>ФОРМИ ОРГАНІЗАЦІЇ РОБОТИ З ВИКОРИСТАННЯМ ІКТ НА УРОКАХ СУСПІЛЬНОЗНАВЧИХ ДИСЦИПЛІН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200" name="Прямоугольник 2"/>
          <p:cNvSpPr/>
          <p:nvPr/>
        </p:nvSpPr>
        <p:spPr>
          <a:xfrm>
            <a:off x="232560" y="2178360"/>
            <a:ext cx="8479800" cy="429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вивчення теми уроку учнями самостійно або в парах із допомогою певного програмного забезпечення. Складність цього напряму полягає у тому, що не завжди вчителі-предметники мають вільний доступ до комп’ютерної техніки для одночасної роботи, принаймні, половини учнів класу;</a:t>
            </a:r>
            <a:endParaRPr b="0" lang="uk-U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використання на уроці мультимедійних можливостей комп’ютера, що слугує наочним посібником. Це найпоширеніша форма організації навчання із застосуванням комп’ютера на уроці історії;</a:t>
            </a:r>
            <a:endParaRPr b="0" lang="uk-U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використання Інтернету, компакт-дисків для виконання лабораторно-практичної роботи, проекту, написання реферату, виконання будь-якого творчого завдання;</a:t>
            </a:r>
            <a:endParaRPr b="0" lang="uk-UA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marL="285840" indent="-285840" algn="just">
              <a:lnSpc>
                <a:spcPct val="100000"/>
              </a:lnSpc>
              <a:buClr>
                <a:srgbClr val="4f6228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проведення  різноманітних опитувань, тестувань, тематичного оцінювання</a:t>
            </a:r>
            <a:endParaRPr b="0" lang="uk-UA" sz="1800" spc="-1" strike="noStrike">
              <a:latin typeface="Arial"/>
            </a:endParaRPr>
          </a:p>
        </p:txBody>
      </p:sp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251640" y="-22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6600" spc="-1" strike="noStrike">
                <a:solidFill>
                  <a:srgbClr val="996633"/>
                </a:solidFill>
                <a:latin typeface="Bookman Old Style"/>
              </a:rPr>
              <a:t>МАЙСТЕР-КЛАС</a:t>
            </a:r>
            <a:endParaRPr b="0" lang="ru-RU" sz="6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Прямоугольник 8"/>
          <p:cNvSpPr/>
          <p:nvPr/>
        </p:nvSpPr>
        <p:spPr>
          <a:xfrm>
            <a:off x="7689240" y="1056600"/>
            <a:ext cx="9856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latin typeface="Bookman Old Style"/>
                <a:ea typeface="Calibri"/>
              </a:rPr>
              <a:t>2020</a:t>
            </a:r>
            <a:endParaRPr b="0" lang="uk-UA" sz="2400" spc="-1" strike="noStrike">
              <a:latin typeface="Arial"/>
            </a:endParaRPr>
          </a:p>
        </p:txBody>
      </p:sp>
      <p:pic>
        <p:nvPicPr>
          <p:cNvPr id="203" name="Picture 4" descr="https://www.pro-urengoy.ru/upload/iblock/258/258728ea5d79cd6844f2eb1cdaa11023.png"/>
          <p:cNvPicPr/>
          <p:nvPr/>
        </p:nvPicPr>
        <p:blipFill>
          <a:blip r:embed="rId1"/>
          <a:stretch/>
        </p:blipFill>
        <p:spPr>
          <a:xfrm>
            <a:off x="3137400" y="4887000"/>
            <a:ext cx="2514240" cy="1895040"/>
          </a:xfrm>
          <a:prstGeom prst="rect">
            <a:avLst/>
          </a:prstGeom>
          <a:ln w="0">
            <a:noFill/>
          </a:ln>
          <a:effectLst>
            <a:outerShdw algn="tl" blurRad="291960" dir="2700000" dist="139498" rotWithShape="0">
              <a:srgbClr val="333333">
                <a:alpha val="65000"/>
              </a:srgbClr>
            </a:outerShdw>
          </a:effectLst>
        </p:spPr>
      </p:pic>
      <p:pic>
        <p:nvPicPr>
          <p:cNvPr id="204" name="" descr=""/>
          <p:cNvPicPr/>
          <p:nvPr/>
        </p:nvPicPr>
        <p:blipFill>
          <a:blip r:embed="rId2"/>
          <a:stretch/>
        </p:blipFill>
        <p:spPr>
          <a:xfrm>
            <a:off x="1262520" y="1080000"/>
            <a:ext cx="5217480" cy="391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251640" y="-22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996633"/>
                </a:solidFill>
                <a:latin typeface="Bookman Old Style"/>
              </a:rPr>
              <a:t>МАЙСТЕР-КЛАС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Прямоугольник 9"/>
          <p:cNvSpPr/>
          <p:nvPr/>
        </p:nvSpPr>
        <p:spPr>
          <a:xfrm>
            <a:off x="810000" y="5418000"/>
            <a:ext cx="719568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latin typeface="Bookman Old Style"/>
                <a:ea typeface="Calibri"/>
              </a:rPr>
              <a:t>Реалізація наскрізної змістової лінії «Громадянська відповідальність» на уроках історії і правознавства»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207" name="Прямоугольник 10"/>
          <p:cNvSpPr/>
          <p:nvPr/>
        </p:nvSpPr>
        <p:spPr>
          <a:xfrm>
            <a:off x="7386840" y="260640"/>
            <a:ext cx="98568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ffff"/>
                </a:solidFill>
                <a:latin typeface="Bookman Old Style"/>
                <a:ea typeface="Calibri"/>
              </a:rPr>
              <a:t>2020</a:t>
            </a:r>
            <a:endParaRPr b="0" lang="uk-UA" sz="2400" spc="-1" strike="noStrike">
              <a:latin typeface="Arial"/>
            </a:endParaRPr>
          </a:p>
        </p:txBody>
      </p:sp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999000" y="900000"/>
            <a:ext cx="7006680" cy="525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Заголовок 1"/>
          <p:cNvSpPr/>
          <p:nvPr/>
        </p:nvSpPr>
        <p:spPr>
          <a:xfrm>
            <a:off x="268560" y="558720"/>
            <a:ext cx="8229240" cy="114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Прямоугольник 1"/>
          <p:cNvSpPr/>
          <p:nvPr/>
        </p:nvSpPr>
        <p:spPr>
          <a:xfrm>
            <a:off x="264960" y="-85680"/>
            <a:ext cx="8613360" cy="100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just">
              <a:lnSpc>
                <a:spcPct val="150000"/>
              </a:lnSpc>
              <a:spcAft>
                <a:spcPts val="799"/>
              </a:spcAft>
            </a:pPr>
            <a:r>
              <a:rPr b="1" lang="ru-RU" sz="4000" spc="-1" strike="noStrike">
                <a:solidFill>
                  <a:srgbClr val="996633"/>
                </a:solidFill>
                <a:latin typeface="Bookman Old Style"/>
                <a:ea typeface="Times New Roman"/>
              </a:rPr>
              <a:t>МУЛЬТИМЕДІЙНІ ТЕХНОЛОГІЇ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211" name="Прямоугольник 2"/>
          <p:cNvSpPr/>
          <p:nvPr/>
        </p:nvSpPr>
        <p:spPr>
          <a:xfrm>
            <a:off x="307800" y="852840"/>
            <a:ext cx="8656200" cy="55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 algn="just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підвищують продуктивність уроку; </a:t>
            </a:r>
            <a:endParaRPr b="0" lang="uk-UA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дають змогу більше використовувати наочність, різні форми праці;</a:t>
            </a:r>
            <a:endParaRPr b="0" lang="uk-UA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дозволяють учителю свою розповідь доповнити відео, ілюстраціями,  пожвавити урок;</a:t>
            </a:r>
            <a:endParaRPr b="0" lang="uk-UA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дозволяють логічно побудувати урок, акцентувати увагу учнів на головному  матеріалі, використовуючи при цьому різноманітну наочність;</a:t>
            </a:r>
            <a:endParaRPr b="0" lang="uk-UA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матеріал краще сприймається учнями, зростає їх зацікавленість;</a:t>
            </a:r>
            <a:endParaRPr b="0" lang="uk-UA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відбувається індивідуалізація навчання, розвиток творчих здібностей шляхом залучення учнів до створення уроків, проектів, презентацій;</a:t>
            </a:r>
            <a:endParaRPr b="0" lang="uk-UA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скорочуються види роботи, що стомлюють учня;</a:t>
            </a:r>
            <a:endParaRPr b="0" lang="uk-UA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використовуються різні аудіовізуальні засоби (музика, графіка, анімація)  з метою підвищення активності дітей; </a:t>
            </a:r>
            <a:endParaRPr b="0" lang="uk-UA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b="0" lang="ru-RU" sz="20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уможливлюється динамічне подання матеріалу;</a:t>
            </a:r>
            <a:endParaRPr b="0" lang="uk-UA" sz="2000" spc="-1" strike="noStrike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4f6228"/>
              </a:buClr>
              <a:buFont typeface="Symbol"/>
              <a:buChar char=""/>
            </a:pPr>
            <a:r>
              <a:rPr b="0" lang="uk-UA" sz="20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з</a:t>
            </a:r>
            <a:r>
              <a:rPr b="0" lang="ru-RU" sz="2000" spc="-1" strike="noStrike">
                <a:solidFill>
                  <a:srgbClr val="4f6228"/>
                </a:solidFill>
                <a:latin typeface="Bookman Old Style"/>
                <a:ea typeface="Times New Roman"/>
              </a:rPr>
              <a:t>абезпечуються умови для формування самооцінки учня</a:t>
            </a:r>
            <a:endParaRPr b="0" lang="uk-UA" sz="2000" spc="-1" strike="noStrike">
              <a:latin typeface="Arial"/>
            </a:endParaRPr>
          </a:p>
        </p:txBody>
      </p:sp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" descr=""/>
          <p:cNvPicPr/>
          <p:nvPr/>
        </p:nvPicPr>
        <p:blipFill>
          <a:blip r:embed="rId1"/>
          <a:stretch/>
        </p:blipFill>
        <p:spPr>
          <a:xfrm>
            <a:off x="56880" y="360000"/>
            <a:ext cx="4083120" cy="6120000"/>
          </a:xfrm>
          <a:prstGeom prst="rect">
            <a:avLst/>
          </a:prstGeom>
          <a:ln w="0">
            <a:noFill/>
          </a:ln>
        </p:spPr>
      </p:pic>
      <p:pic>
        <p:nvPicPr>
          <p:cNvPr id="213" name="" descr=""/>
          <p:cNvPicPr/>
          <p:nvPr/>
        </p:nvPicPr>
        <p:blipFill>
          <a:blip r:embed="rId2"/>
          <a:stretch/>
        </p:blipFill>
        <p:spPr>
          <a:xfrm>
            <a:off x="4500000" y="1260000"/>
            <a:ext cx="4560480" cy="342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Рябко Н.А.</Template>
  <TotalTime>1082</TotalTime>
  <Application>LibreOffice/7.2.0.4$Windows_X86_64 LibreOffice_project/9a9c6381e3f7a62afc1329bd359cc48accb6435b</Application>
  <AppVersion>15.0000</AppVersion>
  <Words>759</Words>
  <Paragraphs>159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2018-02-28T05:39:25Z</dcterms:created>
  <dc:creator>Школа 10</dc:creator>
  <dc:description/>
  <dc:language>uk-UA</dc:language>
  <cp:lastModifiedBy/>
  <dcterms:modified xsi:type="dcterms:W3CDTF">2023-02-12T23:57:19Z</dcterms:modified>
  <cp:revision>140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23</vt:i4>
  </property>
</Properties>
</file>